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338" r:id="rId2"/>
    <p:sldId id="259" r:id="rId3"/>
    <p:sldId id="339" r:id="rId4"/>
    <p:sldId id="261" r:id="rId5"/>
    <p:sldId id="340" r:id="rId6"/>
    <p:sldId id="341" r:id="rId7"/>
    <p:sldId id="332" r:id="rId8"/>
    <p:sldId id="342" r:id="rId9"/>
    <p:sldId id="343" r:id="rId10"/>
    <p:sldId id="326" r:id="rId11"/>
    <p:sldId id="310" r:id="rId12"/>
    <p:sldId id="301" r:id="rId13"/>
    <p:sldId id="316" r:id="rId14"/>
    <p:sldId id="314" r:id="rId15"/>
    <p:sldId id="333" r:id="rId16"/>
    <p:sldId id="334" r:id="rId17"/>
    <p:sldId id="335" r:id="rId18"/>
    <p:sldId id="344" r:id="rId19"/>
    <p:sldId id="345" r:id="rId20"/>
    <p:sldId id="298" r:id="rId21"/>
    <p:sldId id="275" r:id="rId22"/>
  </p:sldIdLst>
  <p:sldSz cx="9144000" cy="6858000" type="screen4x3"/>
  <p:notesSz cx="6807200" cy="99393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OTKANIE INFORMACYJNE" id="{2185EA1E-AE0D-4318-8238-5CDB093959FC}">
          <p14:sldIdLst>
            <p14:sldId id="338"/>
            <p14:sldId id="259"/>
            <p14:sldId id="339"/>
          </p14:sldIdLst>
        </p14:section>
        <p14:section name="LOKALIZACJA INWESTYCJI NA TLE KRAJU" id="{6968A813-69ED-431A-802A-8784D6F0E3AE}">
          <p14:sldIdLst>
            <p14:sldId id="261"/>
            <p14:sldId id="340"/>
            <p14:sldId id="341"/>
            <p14:sldId id="332"/>
            <p14:sldId id="342"/>
            <p14:sldId id="343"/>
            <p14:sldId id="326"/>
          </p14:sldIdLst>
        </p14:section>
        <p14:section name="WARIANTY" id="{929E4925-B920-473F-99A5-7D0C3AD50755}">
          <p14:sldIdLst>
            <p14:sldId id="310"/>
            <p14:sldId id="301"/>
            <p14:sldId id="316"/>
            <p14:sldId id="314"/>
            <p14:sldId id="333"/>
            <p14:sldId id="334"/>
            <p14:sldId id="335"/>
            <p14:sldId id="344"/>
            <p14:sldId id="345"/>
            <p14:sldId id="298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9E7"/>
    <a:srgbClr val="E9221D"/>
    <a:srgbClr val="FF00FF"/>
    <a:srgbClr val="19FB64"/>
    <a:srgbClr val="CAE7EE"/>
    <a:srgbClr val="FFCC99"/>
    <a:srgbClr val="FF66CC"/>
    <a:srgbClr val="FD0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14" autoAdjust="0"/>
    <p:restoredTop sz="94343" autoAdjust="0"/>
  </p:normalViewPr>
  <p:slideViewPr>
    <p:cSldViewPr>
      <p:cViewPr varScale="1">
        <p:scale>
          <a:sx n="73" d="100"/>
          <a:sy n="73" d="100"/>
        </p:scale>
        <p:origin x="15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3293" y="8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786" cy="496967"/>
          </a:xfrm>
          <a:prstGeom prst="rect">
            <a:avLst/>
          </a:prstGeom>
        </p:spPr>
        <p:txBody>
          <a:bodyPr vert="horz" lIns="91549" tIns="45775" rIns="91549" bIns="4577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5840" y="0"/>
            <a:ext cx="2949786" cy="496967"/>
          </a:xfrm>
          <a:prstGeom prst="rect">
            <a:avLst/>
          </a:prstGeom>
        </p:spPr>
        <p:txBody>
          <a:bodyPr vert="horz" lIns="91549" tIns="45775" rIns="91549" bIns="45775" rtlCol="0"/>
          <a:lstStyle>
            <a:lvl1pPr algn="r">
              <a:defRPr sz="1200"/>
            </a:lvl1pPr>
          </a:lstStyle>
          <a:p>
            <a:fld id="{94F67321-9B8F-4722-ACA8-245BC1374802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2" y="9440647"/>
            <a:ext cx="2949786" cy="496967"/>
          </a:xfrm>
          <a:prstGeom prst="rect">
            <a:avLst/>
          </a:prstGeom>
        </p:spPr>
        <p:txBody>
          <a:bodyPr vert="horz" lIns="91549" tIns="45775" rIns="91549" bIns="4577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5840" y="9440647"/>
            <a:ext cx="2949786" cy="496967"/>
          </a:xfrm>
          <a:prstGeom prst="rect">
            <a:avLst/>
          </a:prstGeom>
        </p:spPr>
        <p:txBody>
          <a:bodyPr vert="horz" lIns="91549" tIns="45775" rIns="91549" bIns="45775" rtlCol="0" anchor="b"/>
          <a:lstStyle>
            <a:lvl1pPr algn="r">
              <a:defRPr sz="1200"/>
            </a:lvl1pPr>
          </a:lstStyle>
          <a:p>
            <a:fld id="{0177F920-4634-4828-AA5F-F92B583B001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8038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786" cy="496967"/>
          </a:xfrm>
          <a:prstGeom prst="rect">
            <a:avLst/>
          </a:prstGeom>
        </p:spPr>
        <p:txBody>
          <a:bodyPr vert="horz" lIns="91549" tIns="45775" rIns="91549" bIns="4577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6" cy="496967"/>
          </a:xfrm>
          <a:prstGeom prst="rect">
            <a:avLst/>
          </a:prstGeom>
        </p:spPr>
        <p:txBody>
          <a:bodyPr vert="horz" lIns="91549" tIns="45775" rIns="91549" bIns="45775" rtlCol="0"/>
          <a:lstStyle>
            <a:lvl1pPr algn="r">
              <a:defRPr sz="1200"/>
            </a:lvl1pPr>
          </a:lstStyle>
          <a:p>
            <a:fld id="{6E34DB75-EB97-4C35-A3C6-1A04BA2D03FE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9" tIns="45775" rIns="91549" bIns="4577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549" tIns="45775" rIns="91549" bIns="45775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6967"/>
          </a:xfrm>
          <a:prstGeom prst="rect">
            <a:avLst/>
          </a:prstGeom>
        </p:spPr>
        <p:txBody>
          <a:bodyPr vert="horz" lIns="91549" tIns="45775" rIns="91549" bIns="4577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5840" y="9440647"/>
            <a:ext cx="2949786" cy="496967"/>
          </a:xfrm>
          <a:prstGeom prst="rect">
            <a:avLst/>
          </a:prstGeom>
        </p:spPr>
        <p:txBody>
          <a:bodyPr vert="horz" lIns="91549" tIns="45775" rIns="91549" bIns="45775" rtlCol="0" anchor="b"/>
          <a:lstStyle>
            <a:lvl1pPr algn="r">
              <a:defRPr sz="1200"/>
            </a:lvl1pPr>
          </a:lstStyle>
          <a:p>
            <a:fld id="{C44AA16A-8A12-4632-9EE6-4C4152BDAE9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79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7508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21" indent="-169821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38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3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69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4761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928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421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845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390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185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563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5713">
              <a:lnSpc>
                <a:spcPct val="107000"/>
              </a:lnSpc>
              <a:spcAft>
                <a:spcPts val="792"/>
              </a:spcAft>
              <a:defRPr/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089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9413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13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792"/>
              </a:spcAft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559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5713">
              <a:defRPr/>
            </a:pPr>
            <a:endParaRPr lang="pl-PL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03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444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840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39642" indent="-339642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87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188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A16A-8A12-4632-9EE6-4C4152BDAE93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68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4D918-EBEB-4D0C-801A-CB1B182E7246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66974-6346-4DFB-B085-3180A88CD59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hyperlink" Target="mailto:iod@gddkia.gov.pl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07345C8B-146B-16E6-5F05-2AC68D7B2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6201" y="70152"/>
            <a:ext cx="12697344" cy="7142256"/>
          </a:xfrm>
          <a:prstGeom prst="rect">
            <a:avLst/>
          </a:prstGeom>
        </p:spPr>
      </p:pic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BAD781C0-6AF8-4244-54E8-466D47968B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BAD781C0-6AF8-4244-54E8-466D47968B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E388E26-AE39-707E-82D9-70214B168D4C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dtytuł 2">
            <a:extLst>
              <a:ext uri="{FF2B5EF4-FFF2-40B4-BE49-F238E27FC236}">
                <a16:creationId xmlns:a16="http://schemas.microsoft.com/office/drawing/2014/main" id="{A528BACC-4844-5EA1-59F9-E3901E43D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472" y="2734437"/>
            <a:ext cx="9175336" cy="12849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3600" b="1" cap="small" dirty="0">
                <a:solidFill>
                  <a:schemeClr val="tx1"/>
                </a:solidFill>
              </a:rPr>
              <a:t>Budowa obwodnicy Zamościa</a:t>
            </a:r>
          </a:p>
          <a:p>
            <a:r>
              <a:rPr lang="pl-PL" sz="2900" b="1" dirty="0">
                <a:solidFill>
                  <a:schemeClr val="tx1"/>
                </a:solidFill>
              </a:rPr>
              <a:t>w ciągu drogi krajowej nr 74</a:t>
            </a:r>
          </a:p>
        </p:txBody>
      </p:sp>
      <p:sp>
        <p:nvSpPr>
          <p:cNvPr id="29" name="Podtytuł 2">
            <a:extLst>
              <a:ext uri="{FF2B5EF4-FFF2-40B4-BE49-F238E27FC236}">
                <a16:creationId xmlns:a16="http://schemas.microsoft.com/office/drawing/2014/main" id="{BEA7F8E3-F903-FEA0-F723-7142A0F8F055}"/>
              </a:ext>
            </a:extLst>
          </p:cNvPr>
          <p:cNvSpPr txBox="1">
            <a:spLocks/>
          </p:cNvSpPr>
          <p:nvPr/>
        </p:nvSpPr>
        <p:spPr>
          <a:xfrm>
            <a:off x="-31990" y="5818450"/>
            <a:ext cx="9144000" cy="416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chemeClr val="tx1"/>
                </a:solidFill>
              </a:rPr>
              <a:t>STUDIUM TECHNICZNO-EKONOMICZNO-ŚRODOWISKOWE Z ELEMENTAMI KONCEPCJI PROGRAMOWEJ (STEŚ-R) WRAZ Z MATERIAŁAMI DO UZYSKANIA DECYZJI O ŚRODOWISKOWYCH UWARUNKOWANIACH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FD674E9-A496-608B-02F1-2E1278A3D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60" y="1322629"/>
            <a:ext cx="2407068" cy="1147986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B5DA7F6-F6C7-FAE6-A0D2-FB4AC6C62CA7}"/>
              </a:ext>
            </a:extLst>
          </p:cNvPr>
          <p:cNvSpPr txBox="1"/>
          <p:nvPr/>
        </p:nvSpPr>
        <p:spPr>
          <a:xfrm>
            <a:off x="1280266" y="4724539"/>
            <a:ext cx="247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>
                <a:latin typeface="Verdana" pitchFamily="34" charset="0"/>
              </a:rPr>
              <a:t>Generalna Dyrekcja Dróg Krajowych i Autostrad </a:t>
            </a:r>
          </a:p>
          <a:p>
            <a:pPr algn="ctr"/>
            <a:r>
              <a:rPr lang="pl-PL" sz="1000" b="1" dirty="0">
                <a:latin typeface="Verdana" pitchFamily="34" charset="0"/>
              </a:rPr>
              <a:t>Oddział w Lublinie</a:t>
            </a:r>
          </a:p>
          <a:p>
            <a:pPr algn="ctr"/>
            <a:r>
              <a:rPr lang="pl-PL" sz="1000" b="1" dirty="0">
                <a:latin typeface="Verdana" pitchFamily="34" charset="0"/>
              </a:rPr>
              <a:t>ul. Ogrodowa 21, 20-075 Lublin</a:t>
            </a:r>
          </a:p>
        </p:txBody>
      </p:sp>
      <p:graphicFrame>
        <p:nvGraphicFramePr>
          <p:cNvPr id="17" name="Object 1">
            <a:extLst>
              <a:ext uri="{FF2B5EF4-FFF2-40B4-BE49-F238E27FC236}">
                <a16:creationId xmlns:a16="http://schemas.microsoft.com/office/drawing/2014/main" id="{D194BA68-6BD5-46EE-1B24-DAF3A62C05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288" y="4698451"/>
          <a:ext cx="1030978" cy="735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8" imgW="2111760" imgH="1511640" progId="">
                  <p:embed/>
                </p:oleObj>
              </mc:Choice>
              <mc:Fallback>
                <p:oleObj r:id="rId8" imgW="2111760" imgH="1511640" progId="">
                  <p:embed/>
                  <p:pic>
                    <p:nvPicPr>
                      <p:cNvPr id="17" name="Object 1">
                        <a:extLst>
                          <a:ext uri="{FF2B5EF4-FFF2-40B4-BE49-F238E27FC236}">
                            <a16:creationId xmlns:a16="http://schemas.microsoft.com/office/drawing/2014/main" id="{D194BA68-6BD5-46EE-1B24-DAF3A62C05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88" y="4698451"/>
                        <a:ext cx="1030978" cy="7350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02EA5B6-E436-ADE3-0F37-01BA8C1CA935}"/>
              </a:ext>
            </a:extLst>
          </p:cNvPr>
          <p:cNvSpPr txBox="1"/>
          <p:nvPr/>
        </p:nvSpPr>
        <p:spPr>
          <a:xfrm>
            <a:off x="251520" y="422748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Verdana" pitchFamily="34" charset="0"/>
              </a:rPr>
              <a:t>INWESTOR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295F81A-9F05-A206-ABCA-1C5E02EF9AAB}"/>
              </a:ext>
            </a:extLst>
          </p:cNvPr>
          <p:cNvSpPr txBox="1"/>
          <p:nvPr/>
        </p:nvSpPr>
        <p:spPr>
          <a:xfrm>
            <a:off x="4207911" y="4227488"/>
            <a:ext cx="30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Verdana" pitchFamily="34" charset="0"/>
              </a:rPr>
              <a:t>ZESPÓŁ PROJEKTOWY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B19D679-6649-C60A-847E-533A11F6CA0B}"/>
              </a:ext>
            </a:extLst>
          </p:cNvPr>
          <p:cNvSpPr txBox="1"/>
          <p:nvPr/>
        </p:nvSpPr>
        <p:spPr>
          <a:xfrm>
            <a:off x="4955002" y="4785612"/>
            <a:ext cx="4139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b="1" dirty="0">
                <a:latin typeface="Verdana" pitchFamily="34" charset="0"/>
              </a:rPr>
              <a:t>Biuro Projektowo-Konsultingowe KONTRAKT sp. z o.o. </a:t>
            </a:r>
          </a:p>
          <a:p>
            <a:pPr algn="ctr"/>
            <a:r>
              <a:rPr lang="pl-PL" sz="1000" b="1" dirty="0">
                <a:latin typeface="Verdana" pitchFamily="34" charset="0"/>
              </a:rPr>
              <a:t>ul. Beethovena 115, 80-171 Gdańsk</a:t>
            </a:r>
          </a:p>
        </p:txBody>
      </p:sp>
      <p:pic>
        <p:nvPicPr>
          <p:cNvPr id="21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E60D31AC-9FB1-3495-B7A3-CF3C948A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2471" y="4713141"/>
            <a:ext cx="773045" cy="840423"/>
          </a:xfrm>
          <a:prstGeom prst="rect">
            <a:avLst/>
          </a:prstGeom>
          <a:noFill/>
        </p:spPr>
      </p:pic>
      <p:pic>
        <p:nvPicPr>
          <p:cNvPr id="22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D83CFA3F-4B36-372E-A3C7-ED42B7F0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C3B940B-7A73-8E13-C341-BAC71C379A43}"/>
              </a:ext>
            </a:extLst>
          </p:cNvPr>
          <p:cNvSpPr txBox="1">
            <a:spLocks/>
          </p:cNvSpPr>
          <p:nvPr/>
        </p:nvSpPr>
        <p:spPr>
          <a:xfrm>
            <a:off x="500034" y="332656"/>
            <a:ext cx="814393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latin typeface="+mn-lt"/>
              </a:rPr>
              <a:t>DRUGIE SPOTKANIE INFORMACYJNE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234"/>
    </mc:Choice>
    <mc:Fallback xmlns="">
      <p:transition advClick="0" advTm="72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2BD25CB6-D016-1F4F-3CE1-930324DD6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47" y="2306594"/>
            <a:ext cx="8924925" cy="4533900"/>
          </a:xfrm>
          <a:prstGeom prst="rect">
            <a:avLst/>
          </a:prstGeom>
        </p:spPr>
      </p:pic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7E8DA30-F22C-67EA-A5E3-EDB2D53493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B7E8DA30-F22C-67EA-A5E3-EDB2D5349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395536" y="836712"/>
            <a:ext cx="8712968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fontAlgn="auto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pl-PL" sz="1500" b="1" dirty="0">
              <a:latin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1187624" y="-14844"/>
            <a:ext cx="7102572" cy="695000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Verdana" pitchFamily="34" charset="0"/>
              </a:rPr>
              <a:t>RUCH DROGOWY – STAN ISTNIEJĄCY</a:t>
            </a:r>
          </a:p>
        </p:txBody>
      </p:sp>
      <p:pic>
        <p:nvPicPr>
          <p:cNvPr id="5" name="Picture 3" descr="D:\_Praca\75_MALBORK\prezentacja_marzec2011\ZNAK_KONTRAKT_propozycje-Mode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683568" y="1052736"/>
            <a:ext cx="7772400" cy="5328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latin typeface="Verdana" pitchFamily="34" charset="0"/>
              </a:rPr>
              <a:t/>
            </a:r>
            <a:br>
              <a:rPr lang="pl-PL" sz="2000" b="1" dirty="0">
                <a:latin typeface="Verdana" pitchFamily="34" charset="0"/>
              </a:rPr>
            </a:br>
            <a:r>
              <a:rPr lang="pl-PL" sz="2000" b="1" dirty="0">
                <a:latin typeface="Verdana" pitchFamily="34" charset="0"/>
              </a:rPr>
              <a:t/>
            </a:r>
            <a:br>
              <a:rPr lang="pl-PL" sz="2000" b="1" dirty="0">
                <a:latin typeface="Verdana" pitchFamily="34" charset="0"/>
              </a:rPr>
            </a:br>
            <a:endParaRPr lang="pl-PL" sz="2000" b="1" dirty="0">
              <a:latin typeface="Verdana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26357C7-F713-403A-E149-DA42C831D25A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2395FFA0-7354-7304-2986-488FF4E8B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820091"/>
              </p:ext>
            </p:extLst>
          </p:nvPr>
        </p:nvGraphicFramePr>
        <p:xfrm>
          <a:off x="175333" y="596692"/>
          <a:ext cx="8805565" cy="1365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2610">
                  <a:extLst>
                    <a:ext uri="{9D8B030D-6E8A-4147-A177-3AD203B41FA5}">
                      <a16:colId xmlns:a16="http://schemas.microsoft.com/office/drawing/2014/main" val="2519406662"/>
                    </a:ext>
                  </a:extLst>
                </a:gridCol>
                <a:gridCol w="544171">
                  <a:extLst>
                    <a:ext uri="{9D8B030D-6E8A-4147-A177-3AD203B41FA5}">
                      <a16:colId xmlns:a16="http://schemas.microsoft.com/office/drawing/2014/main" val="380831287"/>
                    </a:ext>
                  </a:extLst>
                </a:gridCol>
                <a:gridCol w="693428">
                  <a:extLst>
                    <a:ext uri="{9D8B030D-6E8A-4147-A177-3AD203B41FA5}">
                      <a16:colId xmlns:a16="http://schemas.microsoft.com/office/drawing/2014/main" val="1228421849"/>
                    </a:ext>
                  </a:extLst>
                </a:gridCol>
                <a:gridCol w="616381">
                  <a:extLst>
                    <a:ext uri="{9D8B030D-6E8A-4147-A177-3AD203B41FA5}">
                      <a16:colId xmlns:a16="http://schemas.microsoft.com/office/drawing/2014/main" val="324265500"/>
                    </a:ext>
                  </a:extLst>
                </a:gridCol>
                <a:gridCol w="640342">
                  <a:extLst>
                    <a:ext uri="{9D8B030D-6E8A-4147-A177-3AD203B41FA5}">
                      <a16:colId xmlns:a16="http://schemas.microsoft.com/office/drawing/2014/main" val="3784034347"/>
                    </a:ext>
                  </a:extLst>
                </a:gridCol>
                <a:gridCol w="1357859">
                  <a:extLst>
                    <a:ext uri="{9D8B030D-6E8A-4147-A177-3AD203B41FA5}">
                      <a16:colId xmlns:a16="http://schemas.microsoft.com/office/drawing/2014/main" val="408343816"/>
                    </a:ext>
                  </a:extLst>
                </a:gridCol>
                <a:gridCol w="650304">
                  <a:extLst>
                    <a:ext uri="{9D8B030D-6E8A-4147-A177-3AD203B41FA5}">
                      <a16:colId xmlns:a16="http://schemas.microsoft.com/office/drawing/2014/main" val="159945004"/>
                    </a:ext>
                  </a:extLst>
                </a:gridCol>
                <a:gridCol w="296093">
                  <a:extLst>
                    <a:ext uri="{9D8B030D-6E8A-4147-A177-3AD203B41FA5}">
                      <a16:colId xmlns:a16="http://schemas.microsoft.com/office/drawing/2014/main" val="167843611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61972764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167726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1580343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36571695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48774068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639856845"/>
                    </a:ext>
                  </a:extLst>
                </a:gridCol>
                <a:gridCol w="648073">
                  <a:extLst>
                    <a:ext uri="{9D8B030D-6E8A-4147-A177-3AD203B41FA5}">
                      <a16:colId xmlns:a16="http://schemas.microsoft.com/office/drawing/2014/main" val="3122762552"/>
                    </a:ext>
                  </a:extLst>
                </a:gridCol>
              </a:tblGrid>
              <a:tr h="24701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Numer punktu pomiar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Droga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Opis odcinka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GPR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Rodzajowa struktura ruchu pojazdów silnikowych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SDRR</a:t>
                      </a:r>
                      <a:br>
                        <a:rPr lang="pl-PL" sz="1100" dirty="0">
                          <a:effectLst/>
                        </a:rPr>
                      </a:br>
                      <a:r>
                        <a:rPr lang="pl-PL" sz="1100" dirty="0">
                          <a:effectLst/>
                        </a:rPr>
                        <a:t>rowery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39353822"/>
                  </a:ext>
                </a:extLst>
              </a:tr>
              <a:tr h="28068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effectLst/>
                        </a:rPr>
                        <a:t>Pikietaż</a:t>
                      </a:r>
                      <a:r>
                        <a:rPr lang="pl-PL" sz="1100" dirty="0">
                          <a:effectLst/>
                        </a:rPr>
                        <a:t>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Długość </a:t>
                      </a:r>
                      <a:br>
                        <a:rPr lang="pl-PL" sz="1100">
                          <a:effectLst/>
                        </a:rPr>
                      </a:br>
                      <a:r>
                        <a:rPr lang="pl-PL" sz="1100">
                          <a:effectLst/>
                        </a:rPr>
                        <a:t>(km)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Nazwa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M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D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C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CP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A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CR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625352"/>
                  </a:ext>
                </a:extLst>
              </a:tr>
              <a:tr h="7200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pocz.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effectLst/>
                        </a:rPr>
                        <a:t>końc</a:t>
                      </a:r>
                      <a:r>
                        <a:rPr lang="pl-PL" sz="1100" dirty="0">
                          <a:effectLst/>
                        </a:rPr>
                        <a:t>.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62227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80817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253+115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264+749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11.634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SZCZEBRZESZYN / PL. KOŚCIUSZKI (DW858)/ - ZAWADA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7 375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38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6 202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602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109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381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26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17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24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20726991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03940FA2-0571-246F-FCD2-F6B3E1B86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702226"/>
              </p:ext>
            </p:extLst>
          </p:nvPr>
        </p:nvGraphicFramePr>
        <p:xfrm>
          <a:off x="175333" y="1948021"/>
          <a:ext cx="8805565" cy="1175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2610">
                  <a:extLst>
                    <a:ext uri="{9D8B030D-6E8A-4147-A177-3AD203B41FA5}">
                      <a16:colId xmlns:a16="http://schemas.microsoft.com/office/drawing/2014/main" val="2519406662"/>
                    </a:ext>
                  </a:extLst>
                </a:gridCol>
                <a:gridCol w="544171">
                  <a:extLst>
                    <a:ext uri="{9D8B030D-6E8A-4147-A177-3AD203B41FA5}">
                      <a16:colId xmlns:a16="http://schemas.microsoft.com/office/drawing/2014/main" val="380831287"/>
                    </a:ext>
                  </a:extLst>
                </a:gridCol>
                <a:gridCol w="693428">
                  <a:extLst>
                    <a:ext uri="{9D8B030D-6E8A-4147-A177-3AD203B41FA5}">
                      <a16:colId xmlns:a16="http://schemas.microsoft.com/office/drawing/2014/main" val="1228421849"/>
                    </a:ext>
                  </a:extLst>
                </a:gridCol>
                <a:gridCol w="616381">
                  <a:extLst>
                    <a:ext uri="{9D8B030D-6E8A-4147-A177-3AD203B41FA5}">
                      <a16:colId xmlns:a16="http://schemas.microsoft.com/office/drawing/2014/main" val="324265500"/>
                    </a:ext>
                  </a:extLst>
                </a:gridCol>
                <a:gridCol w="640342">
                  <a:extLst>
                    <a:ext uri="{9D8B030D-6E8A-4147-A177-3AD203B41FA5}">
                      <a16:colId xmlns:a16="http://schemas.microsoft.com/office/drawing/2014/main" val="3784034347"/>
                    </a:ext>
                  </a:extLst>
                </a:gridCol>
                <a:gridCol w="1357859">
                  <a:extLst>
                    <a:ext uri="{9D8B030D-6E8A-4147-A177-3AD203B41FA5}">
                      <a16:colId xmlns:a16="http://schemas.microsoft.com/office/drawing/2014/main" val="408343816"/>
                    </a:ext>
                  </a:extLst>
                </a:gridCol>
                <a:gridCol w="658308">
                  <a:extLst>
                    <a:ext uri="{9D8B030D-6E8A-4147-A177-3AD203B41FA5}">
                      <a16:colId xmlns:a16="http://schemas.microsoft.com/office/drawing/2014/main" val="159945004"/>
                    </a:ext>
                  </a:extLst>
                </a:gridCol>
                <a:gridCol w="288089">
                  <a:extLst>
                    <a:ext uri="{9D8B030D-6E8A-4147-A177-3AD203B41FA5}">
                      <a16:colId xmlns:a16="http://schemas.microsoft.com/office/drawing/2014/main" val="167843611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61972764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167726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1580343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36571695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48774068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639856845"/>
                    </a:ext>
                  </a:extLst>
                </a:gridCol>
                <a:gridCol w="648073">
                  <a:extLst>
                    <a:ext uri="{9D8B030D-6E8A-4147-A177-3AD203B41FA5}">
                      <a16:colId xmlns:a16="http://schemas.microsoft.com/office/drawing/2014/main" val="3122762552"/>
                    </a:ext>
                  </a:extLst>
                </a:gridCol>
              </a:tblGrid>
              <a:tr h="24701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Numer punktu pomiar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Droga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Opis odcinka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GPR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Rodzajowa struktura ruchu pojazdów silnikowych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SDRR</a:t>
                      </a:r>
                      <a:br>
                        <a:rPr lang="pl-PL" sz="1100" dirty="0">
                          <a:effectLst/>
                        </a:rPr>
                      </a:br>
                      <a:r>
                        <a:rPr lang="pl-PL" sz="1100" dirty="0">
                          <a:effectLst/>
                        </a:rPr>
                        <a:t>rowery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39353822"/>
                  </a:ext>
                </a:extLst>
              </a:tr>
              <a:tr h="2574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effectLst/>
                        </a:rPr>
                        <a:t>Pikietaż</a:t>
                      </a:r>
                      <a:r>
                        <a:rPr lang="pl-PL" sz="1100" dirty="0">
                          <a:effectLst/>
                        </a:rPr>
                        <a:t>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Długość </a:t>
                      </a:r>
                      <a:br>
                        <a:rPr lang="pl-PL" sz="1100">
                          <a:effectLst/>
                        </a:rPr>
                      </a:br>
                      <a:r>
                        <a:rPr lang="pl-PL" sz="1100">
                          <a:effectLst/>
                        </a:rPr>
                        <a:t>(km)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Nazwa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M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D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C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CP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A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CR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625352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pocz.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effectLst/>
                        </a:rPr>
                        <a:t>końc</a:t>
                      </a:r>
                      <a:r>
                        <a:rPr lang="pl-PL" sz="1100" dirty="0">
                          <a:effectLst/>
                        </a:rPr>
                        <a:t>.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62227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80809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264+749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271+013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6.264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ZAWADA – ZAMOŚĆ /GR. MIASTA/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13 408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62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11 624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937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210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433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123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19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80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20726991"/>
                  </a:ext>
                </a:extLst>
              </a:tr>
            </a:tbl>
          </a:graphicData>
        </a:graphic>
      </p:graphicFrame>
      <p:sp>
        <p:nvSpPr>
          <p:cNvPr id="17" name="Owal 16">
            <a:extLst>
              <a:ext uri="{FF2B5EF4-FFF2-40B4-BE49-F238E27FC236}">
                <a16:creationId xmlns:a16="http://schemas.microsoft.com/office/drawing/2014/main" id="{3F27C0EF-D5B3-4941-8B8B-49558858C4E8}"/>
              </a:ext>
            </a:extLst>
          </p:cNvPr>
          <p:cNvSpPr/>
          <p:nvPr/>
        </p:nvSpPr>
        <p:spPr>
          <a:xfrm rot="20701681">
            <a:off x="3692298" y="5482128"/>
            <a:ext cx="1797326" cy="73565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8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D16F7C1-42C7-3F2A-B0D9-B8EDF2051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2" y="569940"/>
            <a:ext cx="7751096" cy="5718120"/>
          </a:xfrm>
          <a:prstGeom prst="rect">
            <a:avLst/>
          </a:prstGeom>
        </p:spPr>
      </p:pic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3812C444-C9DE-F0FC-4995-0CFA9202D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0" y="43477"/>
            <a:ext cx="9144000" cy="720080"/>
          </a:xfrm>
        </p:spPr>
        <p:txBody>
          <a:bodyPr>
            <a:normAutofit/>
          </a:bodyPr>
          <a:lstStyle/>
          <a:p>
            <a:r>
              <a:rPr lang="pl-PL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WARIANTY TRASY PRZYJĘTE DO DALSZEGO PROJEKTOWANIA</a:t>
            </a:r>
            <a:br>
              <a:rPr lang="pl-PL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pl-PL" sz="1800" b="1" dirty="0">
              <a:latin typeface="Verdana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A970BE5-8ED7-F84C-ACAD-8C86FF5CF072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38EE3934-8654-D0AF-12B9-D740ACB0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26D90B3-CFAF-BF13-6D7E-26A2933325EC}"/>
              </a:ext>
            </a:extLst>
          </p:cNvPr>
          <p:cNvSpPr txBox="1"/>
          <p:nvPr/>
        </p:nvSpPr>
        <p:spPr>
          <a:xfrm rot="17203028">
            <a:off x="4985341" y="3019914"/>
            <a:ext cx="506680" cy="1021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WARIANT 1D</a:t>
            </a:r>
            <a:endParaRPr lang="pl-PL" sz="7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437D0EC-7A5E-E453-5883-F6C3DB71353F}"/>
              </a:ext>
            </a:extLst>
          </p:cNvPr>
          <p:cNvSpPr txBox="1"/>
          <p:nvPr/>
        </p:nvSpPr>
        <p:spPr>
          <a:xfrm rot="17452275">
            <a:off x="5549588" y="2949022"/>
            <a:ext cx="512237" cy="1021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WARIANT 3B</a:t>
            </a:r>
            <a:endParaRPr lang="pl-PL" sz="7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36DC2AC-F25A-B346-5978-70D9EEC08861}"/>
              </a:ext>
            </a:extLst>
          </p:cNvPr>
          <p:cNvSpPr txBox="1"/>
          <p:nvPr/>
        </p:nvSpPr>
        <p:spPr>
          <a:xfrm rot="20825445">
            <a:off x="5672217" y="4058120"/>
            <a:ext cx="486866" cy="105161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WARIANT 5B</a:t>
            </a:r>
            <a:endParaRPr lang="pl-PL" sz="700" dirty="0"/>
          </a:p>
        </p:txBody>
      </p:sp>
    </p:spTree>
    <p:extLst>
      <p:ext uri="{BB962C8B-B14F-4D97-AF65-F5344CB8AC3E}">
        <p14:creationId xmlns:p14="http://schemas.microsoft.com/office/powerpoint/2010/main" val="24764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CE579971-9DAA-5247-9F60-AB7236247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05" y="621084"/>
            <a:ext cx="7556516" cy="5537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43C5848D-FE7B-75E0-F043-B4EB663CF7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95736" y="88388"/>
            <a:ext cx="4176464" cy="5357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Wariant 1D (czerwony)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779778" y="483553"/>
            <a:ext cx="3432182" cy="17257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Długość: ok. 18,79 km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Skrzyżowania typu</a:t>
            </a: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 r</a:t>
            </a:r>
            <a:r>
              <a:rPr lang="pl-PL" sz="1200" b="1" kern="500" dirty="0"/>
              <a:t>ondo: 5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Obiekty mostowe: </a:t>
            </a: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9</a:t>
            </a:r>
            <a:endParaRPr lang="pl-PL" sz="1200" b="1" kern="500" dirty="0"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Mosty: 2 (nad rzeką Wieprz i Łabuńka)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Wiadukty drogowe: 5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   Wiadukty kolejowe: 2</a:t>
            </a:r>
            <a:endParaRPr lang="pl-PL" sz="1200" b="1" kern="500" dirty="0"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1974B12-AB52-4AC4-18EA-6EB0120AAC93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E9DC5B53-E0FC-0B47-16E0-75D53D8B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12" name="Schemat blokowy: łącznik 11">
            <a:extLst>
              <a:ext uri="{FF2B5EF4-FFF2-40B4-BE49-F238E27FC236}">
                <a16:creationId xmlns:a16="http://schemas.microsoft.com/office/drawing/2014/main" id="{D4A2D79F-EE63-FDCD-8551-DE450C5617F6}"/>
              </a:ext>
            </a:extLst>
          </p:cNvPr>
          <p:cNvSpPr/>
          <p:nvPr/>
        </p:nvSpPr>
        <p:spPr>
          <a:xfrm>
            <a:off x="7083598" y="1784400"/>
            <a:ext cx="138732" cy="151557"/>
          </a:xfrm>
          <a:prstGeom prst="flowChartConnector">
            <a:avLst/>
          </a:prstGeom>
          <a:solidFill>
            <a:srgbClr val="FDE9E7"/>
          </a:solidFill>
          <a:ln>
            <a:solidFill>
              <a:srgbClr val="E9221D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9028D1FE-E048-3055-55EC-F01BB3592941}"/>
              </a:ext>
            </a:extLst>
          </p:cNvPr>
          <p:cNvSpPr/>
          <p:nvPr/>
        </p:nvSpPr>
        <p:spPr>
          <a:xfrm>
            <a:off x="835819" y="4302919"/>
            <a:ext cx="538162" cy="169069"/>
          </a:xfrm>
          <a:custGeom>
            <a:avLst/>
            <a:gdLst>
              <a:gd name="connsiteX0" fmla="*/ 0 w 538162"/>
              <a:gd name="connsiteY0" fmla="*/ 0 h 169069"/>
              <a:gd name="connsiteX1" fmla="*/ 283369 w 538162"/>
              <a:gd name="connsiteY1" fmla="*/ 83344 h 169069"/>
              <a:gd name="connsiteX2" fmla="*/ 538162 w 538162"/>
              <a:gd name="connsiteY2" fmla="*/ 169069 h 16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162" h="169069">
                <a:moveTo>
                  <a:pt x="0" y="0"/>
                </a:moveTo>
                <a:lnTo>
                  <a:pt x="283369" y="83344"/>
                </a:lnTo>
                <a:cubicBezTo>
                  <a:pt x="373063" y="111522"/>
                  <a:pt x="489743" y="153988"/>
                  <a:pt x="538162" y="169069"/>
                </a:cubicBezTo>
              </a:path>
            </a:pathLst>
          </a:cu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chemat blokowy: łącznik 1">
            <a:extLst>
              <a:ext uri="{FF2B5EF4-FFF2-40B4-BE49-F238E27FC236}">
                <a16:creationId xmlns:a16="http://schemas.microsoft.com/office/drawing/2014/main" id="{15E2C64D-5A34-0C82-A37D-7A7946DA9B35}"/>
              </a:ext>
            </a:extLst>
          </p:cNvPr>
          <p:cNvSpPr/>
          <p:nvPr/>
        </p:nvSpPr>
        <p:spPr>
          <a:xfrm>
            <a:off x="807383" y="4210117"/>
            <a:ext cx="138732" cy="151557"/>
          </a:xfrm>
          <a:prstGeom prst="flowChartConnector">
            <a:avLst/>
          </a:prstGeom>
          <a:solidFill>
            <a:srgbClr val="FDE9E7"/>
          </a:solidFill>
          <a:ln>
            <a:solidFill>
              <a:srgbClr val="E9221D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3B518D-698C-034B-3E5D-CA026255DCAD}"/>
              </a:ext>
            </a:extLst>
          </p:cNvPr>
          <p:cNvSpPr txBox="1"/>
          <p:nvPr/>
        </p:nvSpPr>
        <p:spPr>
          <a:xfrm rot="969118">
            <a:off x="1009107" y="4283477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3206L</a:t>
            </a:r>
            <a:endParaRPr lang="pl-PL" sz="700" dirty="0"/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4A091993-CFE5-4FBD-7230-ED27EF1E1449}"/>
              </a:ext>
            </a:extLst>
          </p:cNvPr>
          <p:cNvCxnSpPr>
            <a:cxnSpLocks/>
          </p:cNvCxnSpPr>
          <p:nvPr/>
        </p:nvCxnSpPr>
        <p:spPr>
          <a:xfrm flipH="1">
            <a:off x="3625850" y="3429000"/>
            <a:ext cx="10046" cy="1597025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chemat blokowy: łącznik 8">
            <a:extLst>
              <a:ext uri="{FF2B5EF4-FFF2-40B4-BE49-F238E27FC236}">
                <a16:creationId xmlns:a16="http://schemas.microsoft.com/office/drawing/2014/main" id="{35D502E5-A871-D067-1F7F-54F116F3BE2E}"/>
              </a:ext>
            </a:extLst>
          </p:cNvPr>
          <p:cNvSpPr/>
          <p:nvPr/>
        </p:nvSpPr>
        <p:spPr>
          <a:xfrm>
            <a:off x="3559349" y="4532362"/>
            <a:ext cx="138732" cy="151557"/>
          </a:xfrm>
          <a:prstGeom prst="flowChartConnector">
            <a:avLst/>
          </a:prstGeom>
          <a:solidFill>
            <a:srgbClr val="FDE9E7"/>
          </a:solidFill>
          <a:ln>
            <a:solidFill>
              <a:srgbClr val="E9221D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B415D87-2DAC-E74A-F06E-F7821D8F00B0}"/>
              </a:ext>
            </a:extLst>
          </p:cNvPr>
          <p:cNvSpPr txBox="1"/>
          <p:nvPr/>
        </p:nvSpPr>
        <p:spPr>
          <a:xfrm rot="16200000">
            <a:off x="3525086" y="4194417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3216L</a:t>
            </a:r>
            <a:endParaRPr lang="pl-PL" sz="700" dirty="0"/>
          </a:p>
        </p:txBody>
      </p:sp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012FCAB4-5730-BC3B-D220-D5E3F191217E}"/>
              </a:ext>
            </a:extLst>
          </p:cNvPr>
          <p:cNvSpPr/>
          <p:nvPr/>
        </p:nvSpPr>
        <p:spPr>
          <a:xfrm>
            <a:off x="4300538" y="2271713"/>
            <a:ext cx="3852862" cy="1457325"/>
          </a:xfrm>
          <a:custGeom>
            <a:avLst/>
            <a:gdLst>
              <a:gd name="connsiteX0" fmla="*/ 0 w 3852862"/>
              <a:gd name="connsiteY0" fmla="*/ 0 h 1457325"/>
              <a:gd name="connsiteX1" fmla="*/ 28575 w 3852862"/>
              <a:gd name="connsiteY1" fmla="*/ 52387 h 1457325"/>
              <a:gd name="connsiteX2" fmla="*/ 133350 w 3852862"/>
              <a:gd name="connsiteY2" fmla="*/ 90487 h 1457325"/>
              <a:gd name="connsiteX3" fmla="*/ 647700 w 3852862"/>
              <a:gd name="connsiteY3" fmla="*/ 266700 h 1457325"/>
              <a:gd name="connsiteX4" fmla="*/ 985837 w 3852862"/>
              <a:gd name="connsiteY4" fmla="*/ 338137 h 1457325"/>
              <a:gd name="connsiteX5" fmla="*/ 1357312 w 3852862"/>
              <a:gd name="connsiteY5" fmla="*/ 466725 h 1457325"/>
              <a:gd name="connsiteX6" fmla="*/ 2047875 w 3852862"/>
              <a:gd name="connsiteY6" fmla="*/ 704850 h 1457325"/>
              <a:gd name="connsiteX7" fmla="*/ 2214562 w 3852862"/>
              <a:gd name="connsiteY7" fmla="*/ 819150 h 1457325"/>
              <a:gd name="connsiteX8" fmla="*/ 2414587 w 3852862"/>
              <a:gd name="connsiteY8" fmla="*/ 928687 h 1457325"/>
              <a:gd name="connsiteX9" fmla="*/ 2700337 w 3852862"/>
              <a:gd name="connsiteY9" fmla="*/ 938212 h 1457325"/>
              <a:gd name="connsiteX10" fmla="*/ 2833687 w 3852862"/>
              <a:gd name="connsiteY10" fmla="*/ 938212 h 1457325"/>
              <a:gd name="connsiteX11" fmla="*/ 2928937 w 3852862"/>
              <a:gd name="connsiteY11" fmla="*/ 1033462 h 1457325"/>
              <a:gd name="connsiteX12" fmla="*/ 3152775 w 3852862"/>
              <a:gd name="connsiteY12" fmla="*/ 1200150 h 1457325"/>
              <a:gd name="connsiteX13" fmla="*/ 3328987 w 3852862"/>
              <a:gd name="connsiteY13" fmla="*/ 1390650 h 1457325"/>
              <a:gd name="connsiteX14" fmla="*/ 3490912 w 3852862"/>
              <a:gd name="connsiteY14" fmla="*/ 1447800 h 1457325"/>
              <a:gd name="connsiteX15" fmla="*/ 3648075 w 3852862"/>
              <a:gd name="connsiteY15" fmla="*/ 1438275 h 1457325"/>
              <a:gd name="connsiteX16" fmla="*/ 3748087 w 3852862"/>
              <a:gd name="connsiteY16" fmla="*/ 1433512 h 1457325"/>
              <a:gd name="connsiteX17" fmla="*/ 3852862 w 3852862"/>
              <a:gd name="connsiteY17" fmla="*/ 145732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52862" h="1457325">
                <a:moveTo>
                  <a:pt x="0" y="0"/>
                </a:moveTo>
                <a:cubicBezTo>
                  <a:pt x="3175" y="18653"/>
                  <a:pt x="6350" y="37306"/>
                  <a:pt x="28575" y="52387"/>
                </a:cubicBezTo>
                <a:cubicBezTo>
                  <a:pt x="50800" y="67468"/>
                  <a:pt x="133350" y="90487"/>
                  <a:pt x="133350" y="90487"/>
                </a:cubicBezTo>
                <a:cubicBezTo>
                  <a:pt x="236538" y="126206"/>
                  <a:pt x="505619" y="225425"/>
                  <a:pt x="647700" y="266700"/>
                </a:cubicBezTo>
                <a:cubicBezTo>
                  <a:pt x="789781" y="307975"/>
                  <a:pt x="867568" y="304800"/>
                  <a:pt x="985837" y="338137"/>
                </a:cubicBezTo>
                <a:cubicBezTo>
                  <a:pt x="1104106" y="371475"/>
                  <a:pt x="1357312" y="466725"/>
                  <a:pt x="1357312" y="466725"/>
                </a:cubicBezTo>
                <a:cubicBezTo>
                  <a:pt x="1534318" y="527844"/>
                  <a:pt x="1905000" y="646113"/>
                  <a:pt x="2047875" y="704850"/>
                </a:cubicBezTo>
                <a:cubicBezTo>
                  <a:pt x="2190750" y="763587"/>
                  <a:pt x="2153443" y="781844"/>
                  <a:pt x="2214562" y="819150"/>
                </a:cubicBezTo>
                <a:cubicBezTo>
                  <a:pt x="2275681" y="856456"/>
                  <a:pt x="2333625" y="908843"/>
                  <a:pt x="2414587" y="928687"/>
                </a:cubicBezTo>
                <a:cubicBezTo>
                  <a:pt x="2495549" y="948531"/>
                  <a:pt x="2630487" y="936625"/>
                  <a:pt x="2700337" y="938212"/>
                </a:cubicBezTo>
                <a:cubicBezTo>
                  <a:pt x="2770187" y="939800"/>
                  <a:pt x="2795587" y="922337"/>
                  <a:pt x="2833687" y="938212"/>
                </a:cubicBezTo>
                <a:cubicBezTo>
                  <a:pt x="2871787" y="954087"/>
                  <a:pt x="2875756" y="989806"/>
                  <a:pt x="2928937" y="1033462"/>
                </a:cubicBezTo>
                <a:cubicBezTo>
                  <a:pt x="2982118" y="1077118"/>
                  <a:pt x="3086100" y="1140619"/>
                  <a:pt x="3152775" y="1200150"/>
                </a:cubicBezTo>
                <a:cubicBezTo>
                  <a:pt x="3219450" y="1259681"/>
                  <a:pt x="3272631" y="1349375"/>
                  <a:pt x="3328987" y="1390650"/>
                </a:cubicBezTo>
                <a:cubicBezTo>
                  <a:pt x="3385343" y="1431925"/>
                  <a:pt x="3437731" y="1439863"/>
                  <a:pt x="3490912" y="1447800"/>
                </a:cubicBezTo>
                <a:cubicBezTo>
                  <a:pt x="3544093" y="1455737"/>
                  <a:pt x="3648075" y="1438275"/>
                  <a:pt x="3648075" y="1438275"/>
                </a:cubicBezTo>
                <a:cubicBezTo>
                  <a:pt x="3690938" y="1435894"/>
                  <a:pt x="3713956" y="1430337"/>
                  <a:pt x="3748087" y="1433512"/>
                </a:cubicBezTo>
                <a:cubicBezTo>
                  <a:pt x="3782218" y="1436687"/>
                  <a:pt x="3846512" y="1454150"/>
                  <a:pt x="3852862" y="1457325"/>
                </a:cubicBezTo>
              </a:path>
            </a:pathLst>
          </a:cu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chemat blokowy: łącznik 9">
            <a:extLst>
              <a:ext uri="{FF2B5EF4-FFF2-40B4-BE49-F238E27FC236}">
                <a16:creationId xmlns:a16="http://schemas.microsoft.com/office/drawing/2014/main" id="{B823B4A2-D5A5-67C3-3A2C-C4F341532190}"/>
              </a:ext>
            </a:extLst>
          </p:cNvPr>
          <p:cNvSpPr/>
          <p:nvPr/>
        </p:nvSpPr>
        <p:spPr>
          <a:xfrm>
            <a:off x="5431037" y="2609716"/>
            <a:ext cx="138732" cy="151557"/>
          </a:xfrm>
          <a:prstGeom prst="flowChartConnector">
            <a:avLst/>
          </a:prstGeom>
          <a:solidFill>
            <a:srgbClr val="FDE9E7"/>
          </a:solidFill>
          <a:ln>
            <a:solidFill>
              <a:srgbClr val="E9221D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DB8194A-7DB8-7A96-A1C0-DF02E321FAF4}"/>
              </a:ext>
            </a:extLst>
          </p:cNvPr>
          <p:cNvSpPr txBox="1"/>
          <p:nvPr/>
        </p:nvSpPr>
        <p:spPr>
          <a:xfrm rot="1153425">
            <a:off x="4623961" y="2357280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DW 837</a:t>
            </a:r>
            <a:endParaRPr lang="pl-PL" sz="700" dirty="0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290A7EF2-DF1C-A072-FB7B-3F24797ABA54}"/>
              </a:ext>
            </a:extLst>
          </p:cNvPr>
          <p:cNvSpPr/>
          <p:nvPr/>
        </p:nvSpPr>
        <p:spPr>
          <a:xfrm>
            <a:off x="6654135" y="621083"/>
            <a:ext cx="1524665" cy="3169867"/>
          </a:xfrm>
          <a:custGeom>
            <a:avLst/>
            <a:gdLst>
              <a:gd name="connsiteX0" fmla="*/ 665 w 1524665"/>
              <a:gd name="connsiteY0" fmla="*/ 1217 h 3169867"/>
              <a:gd name="connsiteX1" fmla="*/ 76865 w 1524665"/>
              <a:gd name="connsiteY1" fmla="*/ 159967 h 3169867"/>
              <a:gd name="connsiteX2" fmla="*/ 565815 w 1524665"/>
              <a:gd name="connsiteY2" fmla="*/ 1163267 h 3169867"/>
              <a:gd name="connsiteX3" fmla="*/ 1524665 w 1524665"/>
              <a:gd name="connsiteY3" fmla="*/ 3169867 h 316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665" h="3169867">
                <a:moveTo>
                  <a:pt x="665" y="1217"/>
                </a:moveTo>
                <a:cubicBezTo>
                  <a:pt x="-8331" y="-16246"/>
                  <a:pt x="76865" y="159967"/>
                  <a:pt x="76865" y="159967"/>
                </a:cubicBezTo>
                <a:cubicBezTo>
                  <a:pt x="171057" y="353642"/>
                  <a:pt x="324515" y="661617"/>
                  <a:pt x="565815" y="1163267"/>
                </a:cubicBezTo>
                <a:cubicBezTo>
                  <a:pt x="807115" y="1664917"/>
                  <a:pt x="1364857" y="2852367"/>
                  <a:pt x="1524665" y="3169867"/>
                </a:cubicBezTo>
              </a:path>
            </a:pathLst>
          </a:cu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8BB219E8-E8AF-89BB-3BA4-CE7CD7168954}"/>
              </a:ext>
            </a:extLst>
          </p:cNvPr>
          <p:cNvSpPr txBox="1"/>
          <p:nvPr/>
        </p:nvSpPr>
        <p:spPr>
          <a:xfrm rot="3814315">
            <a:off x="7027910" y="1480765"/>
            <a:ext cx="297398" cy="102156"/>
          </a:xfrm>
          <a:prstGeom prst="round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DK 17</a:t>
            </a:r>
            <a:endParaRPr lang="pl-PL" sz="700" dirty="0"/>
          </a:p>
        </p:txBody>
      </p:sp>
      <p:sp>
        <p:nvSpPr>
          <p:cNvPr id="63" name="Dowolny kształt: kształt 62">
            <a:extLst>
              <a:ext uri="{FF2B5EF4-FFF2-40B4-BE49-F238E27FC236}">
                <a16:creationId xmlns:a16="http://schemas.microsoft.com/office/drawing/2014/main" id="{94621083-F119-F364-31BC-6F3749031289}"/>
              </a:ext>
            </a:extLst>
          </p:cNvPr>
          <p:cNvSpPr/>
          <p:nvPr/>
        </p:nvSpPr>
        <p:spPr>
          <a:xfrm>
            <a:off x="4212431" y="1519238"/>
            <a:ext cx="2138363" cy="1183481"/>
          </a:xfrm>
          <a:custGeom>
            <a:avLst/>
            <a:gdLst>
              <a:gd name="connsiteX0" fmla="*/ 0 w 2138363"/>
              <a:gd name="connsiteY0" fmla="*/ 0 h 1183481"/>
              <a:gd name="connsiteX1" fmla="*/ 35719 w 2138363"/>
              <a:gd name="connsiteY1" fmla="*/ 42862 h 1183481"/>
              <a:gd name="connsiteX2" fmla="*/ 130969 w 2138363"/>
              <a:gd name="connsiteY2" fmla="*/ 42862 h 1183481"/>
              <a:gd name="connsiteX3" fmla="*/ 159544 w 2138363"/>
              <a:gd name="connsiteY3" fmla="*/ 97631 h 1183481"/>
              <a:gd name="connsiteX4" fmla="*/ 235744 w 2138363"/>
              <a:gd name="connsiteY4" fmla="*/ 540543 h 1183481"/>
              <a:gd name="connsiteX5" fmla="*/ 678657 w 2138363"/>
              <a:gd name="connsiteY5" fmla="*/ 738187 h 1183481"/>
              <a:gd name="connsiteX6" fmla="*/ 738188 w 2138363"/>
              <a:gd name="connsiteY6" fmla="*/ 697706 h 1183481"/>
              <a:gd name="connsiteX7" fmla="*/ 788194 w 2138363"/>
              <a:gd name="connsiteY7" fmla="*/ 666750 h 1183481"/>
              <a:gd name="connsiteX8" fmla="*/ 1054894 w 2138363"/>
              <a:gd name="connsiteY8" fmla="*/ 681037 h 1183481"/>
              <a:gd name="connsiteX9" fmla="*/ 1185863 w 2138363"/>
              <a:gd name="connsiteY9" fmla="*/ 733425 h 1183481"/>
              <a:gd name="connsiteX10" fmla="*/ 1364457 w 2138363"/>
              <a:gd name="connsiteY10" fmla="*/ 800100 h 1183481"/>
              <a:gd name="connsiteX11" fmla="*/ 1531144 w 2138363"/>
              <a:gd name="connsiteY11" fmla="*/ 928687 h 1183481"/>
              <a:gd name="connsiteX12" fmla="*/ 1597819 w 2138363"/>
              <a:gd name="connsiteY12" fmla="*/ 1000125 h 1183481"/>
              <a:gd name="connsiteX13" fmla="*/ 1952625 w 2138363"/>
              <a:gd name="connsiteY13" fmla="*/ 1133475 h 1183481"/>
              <a:gd name="connsiteX14" fmla="*/ 2138363 w 2138363"/>
              <a:gd name="connsiteY14" fmla="*/ 1183481 h 118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38363" h="1183481">
                <a:moveTo>
                  <a:pt x="0" y="0"/>
                </a:moveTo>
                <a:cubicBezTo>
                  <a:pt x="6945" y="17859"/>
                  <a:pt x="13891" y="35718"/>
                  <a:pt x="35719" y="42862"/>
                </a:cubicBezTo>
                <a:cubicBezTo>
                  <a:pt x="57547" y="50006"/>
                  <a:pt x="110332" y="33734"/>
                  <a:pt x="130969" y="42862"/>
                </a:cubicBezTo>
                <a:cubicBezTo>
                  <a:pt x="151606" y="51990"/>
                  <a:pt x="142082" y="14684"/>
                  <a:pt x="159544" y="97631"/>
                </a:cubicBezTo>
                <a:cubicBezTo>
                  <a:pt x="177007" y="180578"/>
                  <a:pt x="149225" y="433784"/>
                  <a:pt x="235744" y="540543"/>
                </a:cubicBezTo>
                <a:cubicBezTo>
                  <a:pt x="322263" y="647302"/>
                  <a:pt x="594916" y="711993"/>
                  <a:pt x="678657" y="738187"/>
                </a:cubicBezTo>
                <a:cubicBezTo>
                  <a:pt x="762398" y="764381"/>
                  <a:pt x="719932" y="709612"/>
                  <a:pt x="738188" y="697706"/>
                </a:cubicBezTo>
                <a:cubicBezTo>
                  <a:pt x="756444" y="685800"/>
                  <a:pt x="735410" y="669528"/>
                  <a:pt x="788194" y="666750"/>
                </a:cubicBezTo>
                <a:cubicBezTo>
                  <a:pt x="840978" y="663972"/>
                  <a:pt x="988616" y="669925"/>
                  <a:pt x="1054894" y="681037"/>
                </a:cubicBezTo>
                <a:cubicBezTo>
                  <a:pt x="1121172" y="692149"/>
                  <a:pt x="1134269" y="713581"/>
                  <a:pt x="1185863" y="733425"/>
                </a:cubicBezTo>
                <a:cubicBezTo>
                  <a:pt x="1237457" y="753269"/>
                  <a:pt x="1306910" y="767556"/>
                  <a:pt x="1364457" y="800100"/>
                </a:cubicBezTo>
                <a:cubicBezTo>
                  <a:pt x="1422004" y="832644"/>
                  <a:pt x="1492250" y="895350"/>
                  <a:pt x="1531144" y="928687"/>
                </a:cubicBezTo>
                <a:cubicBezTo>
                  <a:pt x="1570038" y="962024"/>
                  <a:pt x="1527572" y="965994"/>
                  <a:pt x="1597819" y="1000125"/>
                </a:cubicBezTo>
                <a:cubicBezTo>
                  <a:pt x="1668066" y="1034256"/>
                  <a:pt x="1862534" y="1102916"/>
                  <a:pt x="1952625" y="1133475"/>
                </a:cubicBezTo>
                <a:cubicBezTo>
                  <a:pt x="2042716" y="1164034"/>
                  <a:pt x="2108597" y="1177131"/>
                  <a:pt x="2138363" y="1183481"/>
                </a:cubicBezTo>
              </a:path>
            </a:pathLst>
          </a:cu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7" name="Grupa 56">
            <a:extLst>
              <a:ext uri="{FF2B5EF4-FFF2-40B4-BE49-F238E27FC236}">
                <a16:creationId xmlns:a16="http://schemas.microsoft.com/office/drawing/2014/main" id="{35E4AB88-ABBB-E40F-7F84-821AFD6EB634}"/>
              </a:ext>
            </a:extLst>
          </p:cNvPr>
          <p:cNvGrpSpPr/>
          <p:nvPr/>
        </p:nvGrpSpPr>
        <p:grpSpPr>
          <a:xfrm rot="20242099">
            <a:off x="5632350" y="2376944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58" name="Łącznik prosty 57">
              <a:extLst>
                <a:ext uri="{FF2B5EF4-FFF2-40B4-BE49-F238E27FC236}">
                  <a16:creationId xmlns:a16="http://schemas.microsoft.com/office/drawing/2014/main" id="{2D0FD066-17D7-3DE2-8FEF-C396FFE1D43F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Łącznik prosty 58">
              <a:extLst>
                <a:ext uri="{FF2B5EF4-FFF2-40B4-BE49-F238E27FC236}">
                  <a16:creationId xmlns:a16="http://schemas.microsoft.com/office/drawing/2014/main" id="{50F80691-8523-A681-A6FB-42033976AF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59">
              <a:extLst>
                <a:ext uri="{FF2B5EF4-FFF2-40B4-BE49-F238E27FC236}">
                  <a16:creationId xmlns:a16="http://schemas.microsoft.com/office/drawing/2014/main" id="{A705FE49-8E7A-AC00-2CBF-0F4FCADA4F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Łącznik prosty 60">
              <a:extLst>
                <a:ext uri="{FF2B5EF4-FFF2-40B4-BE49-F238E27FC236}">
                  <a16:creationId xmlns:a16="http://schemas.microsoft.com/office/drawing/2014/main" id="{AC2CC8E1-CCA8-A530-AAC1-4A974EFEA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Łącznik prosty 61">
              <a:extLst>
                <a:ext uri="{FF2B5EF4-FFF2-40B4-BE49-F238E27FC236}">
                  <a16:creationId xmlns:a16="http://schemas.microsoft.com/office/drawing/2014/main" id="{68280F80-3169-C0D6-E143-A89C01712B0B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17929EC0-7933-BB13-BC28-073C0A962318}"/>
              </a:ext>
            </a:extLst>
          </p:cNvPr>
          <p:cNvSpPr txBox="1"/>
          <p:nvPr/>
        </p:nvSpPr>
        <p:spPr>
          <a:xfrm rot="1153425">
            <a:off x="4521586" y="2012899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Łabuńka</a:t>
            </a:r>
            <a:endParaRPr lang="pl-PL" sz="700" dirty="0"/>
          </a:p>
        </p:txBody>
      </p:sp>
      <p:sp>
        <p:nvSpPr>
          <p:cNvPr id="67" name="Dowolny kształt: kształt 66">
            <a:extLst>
              <a:ext uri="{FF2B5EF4-FFF2-40B4-BE49-F238E27FC236}">
                <a16:creationId xmlns:a16="http://schemas.microsoft.com/office/drawing/2014/main" id="{2E74222F-1E28-733F-62CA-0464F072296E}"/>
              </a:ext>
            </a:extLst>
          </p:cNvPr>
          <p:cNvSpPr/>
          <p:nvPr/>
        </p:nvSpPr>
        <p:spPr>
          <a:xfrm>
            <a:off x="1022350" y="3835400"/>
            <a:ext cx="444508" cy="1793875"/>
          </a:xfrm>
          <a:custGeom>
            <a:avLst/>
            <a:gdLst>
              <a:gd name="connsiteX0" fmla="*/ 0 w 444508"/>
              <a:gd name="connsiteY0" fmla="*/ 0 h 1793875"/>
              <a:gd name="connsiteX1" fmla="*/ 244475 w 444508"/>
              <a:gd name="connsiteY1" fmla="*/ 323850 h 1793875"/>
              <a:gd name="connsiteX2" fmla="*/ 317500 w 444508"/>
              <a:gd name="connsiteY2" fmla="*/ 488950 h 1793875"/>
              <a:gd name="connsiteX3" fmla="*/ 400050 w 444508"/>
              <a:gd name="connsiteY3" fmla="*/ 635000 h 1793875"/>
              <a:gd name="connsiteX4" fmla="*/ 438150 w 444508"/>
              <a:gd name="connsiteY4" fmla="*/ 800100 h 1793875"/>
              <a:gd name="connsiteX5" fmla="*/ 390525 w 444508"/>
              <a:gd name="connsiteY5" fmla="*/ 996950 h 1793875"/>
              <a:gd name="connsiteX6" fmla="*/ 396875 w 444508"/>
              <a:gd name="connsiteY6" fmla="*/ 1111250 h 1793875"/>
              <a:gd name="connsiteX7" fmla="*/ 403225 w 444508"/>
              <a:gd name="connsiteY7" fmla="*/ 1190625 h 1793875"/>
              <a:gd name="connsiteX8" fmla="*/ 412750 w 444508"/>
              <a:gd name="connsiteY8" fmla="*/ 1254125 h 1793875"/>
              <a:gd name="connsiteX9" fmla="*/ 444500 w 444508"/>
              <a:gd name="connsiteY9" fmla="*/ 1346200 h 1793875"/>
              <a:gd name="connsiteX10" fmla="*/ 409575 w 444508"/>
              <a:gd name="connsiteY10" fmla="*/ 1422400 h 1793875"/>
              <a:gd name="connsiteX11" fmla="*/ 346075 w 444508"/>
              <a:gd name="connsiteY11" fmla="*/ 1520825 h 1793875"/>
              <a:gd name="connsiteX12" fmla="*/ 301625 w 444508"/>
              <a:gd name="connsiteY12" fmla="*/ 1622425 h 1793875"/>
              <a:gd name="connsiteX13" fmla="*/ 117475 w 444508"/>
              <a:gd name="connsiteY13" fmla="*/ 1746250 h 1793875"/>
              <a:gd name="connsiteX14" fmla="*/ 38100 w 444508"/>
              <a:gd name="connsiteY14" fmla="*/ 1793875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4508" h="1793875">
                <a:moveTo>
                  <a:pt x="0" y="0"/>
                </a:moveTo>
                <a:cubicBezTo>
                  <a:pt x="95779" y="121179"/>
                  <a:pt x="191558" y="242358"/>
                  <a:pt x="244475" y="323850"/>
                </a:cubicBezTo>
                <a:cubicBezTo>
                  <a:pt x="297392" y="405342"/>
                  <a:pt x="291571" y="437092"/>
                  <a:pt x="317500" y="488950"/>
                </a:cubicBezTo>
                <a:cubicBezTo>
                  <a:pt x="343429" y="540808"/>
                  <a:pt x="379942" y="583142"/>
                  <a:pt x="400050" y="635000"/>
                </a:cubicBezTo>
                <a:cubicBezTo>
                  <a:pt x="420158" y="686858"/>
                  <a:pt x="439737" y="739775"/>
                  <a:pt x="438150" y="800100"/>
                </a:cubicBezTo>
                <a:cubicBezTo>
                  <a:pt x="436563" y="860425"/>
                  <a:pt x="397404" y="945092"/>
                  <a:pt x="390525" y="996950"/>
                </a:cubicBezTo>
                <a:cubicBezTo>
                  <a:pt x="383646" y="1048808"/>
                  <a:pt x="394758" y="1078971"/>
                  <a:pt x="396875" y="1111250"/>
                </a:cubicBezTo>
                <a:cubicBezTo>
                  <a:pt x="398992" y="1143529"/>
                  <a:pt x="400579" y="1166813"/>
                  <a:pt x="403225" y="1190625"/>
                </a:cubicBezTo>
                <a:cubicBezTo>
                  <a:pt x="405871" y="1214437"/>
                  <a:pt x="405871" y="1228196"/>
                  <a:pt x="412750" y="1254125"/>
                </a:cubicBezTo>
                <a:cubicBezTo>
                  <a:pt x="419629" y="1280054"/>
                  <a:pt x="445029" y="1318154"/>
                  <a:pt x="444500" y="1346200"/>
                </a:cubicBezTo>
                <a:cubicBezTo>
                  <a:pt x="443971" y="1374246"/>
                  <a:pt x="425979" y="1393296"/>
                  <a:pt x="409575" y="1422400"/>
                </a:cubicBezTo>
                <a:cubicBezTo>
                  <a:pt x="393171" y="1451504"/>
                  <a:pt x="364067" y="1487488"/>
                  <a:pt x="346075" y="1520825"/>
                </a:cubicBezTo>
                <a:cubicBezTo>
                  <a:pt x="328083" y="1554162"/>
                  <a:pt x="339725" y="1584854"/>
                  <a:pt x="301625" y="1622425"/>
                </a:cubicBezTo>
                <a:cubicBezTo>
                  <a:pt x="263525" y="1659996"/>
                  <a:pt x="161396" y="1717675"/>
                  <a:pt x="117475" y="1746250"/>
                </a:cubicBezTo>
                <a:cubicBezTo>
                  <a:pt x="73554" y="1774825"/>
                  <a:pt x="48683" y="1792288"/>
                  <a:pt x="38100" y="1793875"/>
                </a:cubicBezTo>
              </a:path>
            </a:pathLst>
          </a:cu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7D133089-4C52-9880-D045-342523FCD991}"/>
              </a:ext>
            </a:extLst>
          </p:cNvPr>
          <p:cNvSpPr txBox="1"/>
          <p:nvPr/>
        </p:nvSpPr>
        <p:spPr>
          <a:xfrm rot="15877606">
            <a:off x="1171354" y="4880749"/>
            <a:ext cx="326591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Wieprz</a:t>
            </a:r>
            <a:endParaRPr lang="pl-PL" sz="700" dirty="0"/>
          </a:p>
        </p:txBody>
      </p:sp>
      <p:grpSp>
        <p:nvGrpSpPr>
          <p:cNvPr id="69" name="Grupa 68">
            <a:extLst>
              <a:ext uri="{FF2B5EF4-FFF2-40B4-BE49-F238E27FC236}">
                <a16:creationId xmlns:a16="http://schemas.microsoft.com/office/drawing/2014/main" id="{736F91E8-5C97-7C76-A083-9ED1082762EC}"/>
              </a:ext>
            </a:extLst>
          </p:cNvPr>
          <p:cNvGrpSpPr/>
          <p:nvPr/>
        </p:nvGrpSpPr>
        <p:grpSpPr>
          <a:xfrm rot="17270419">
            <a:off x="1390440" y="3755114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70" name="Łącznik prosty 69">
              <a:extLst>
                <a:ext uri="{FF2B5EF4-FFF2-40B4-BE49-F238E27FC236}">
                  <a16:creationId xmlns:a16="http://schemas.microsoft.com/office/drawing/2014/main" id="{A3E9BAF8-5E41-DE4D-2718-6EF829A61C12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y 70">
              <a:extLst>
                <a:ext uri="{FF2B5EF4-FFF2-40B4-BE49-F238E27FC236}">
                  <a16:creationId xmlns:a16="http://schemas.microsoft.com/office/drawing/2014/main" id="{E5136828-D63C-E601-7685-CDFEFBBDE1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71">
              <a:extLst>
                <a:ext uri="{FF2B5EF4-FFF2-40B4-BE49-F238E27FC236}">
                  <a16:creationId xmlns:a16="http://schemas.microsoft.com/office/drawing/2014/main" id="{8F934263-720E-E308-F036-AF27D674A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Łącznik prosty 72">
              <a:extLst>
                <a:ext uri="{FF2B5EF4-FFF2-40B4-BE49-F238E27FC236}">
                  <a16:creationId xmlns:a16="http://schemas.microsoft.com/office/drawing/2014/main" id="{CB8F9540-77BA-8081-2556-8952DF44E3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73">
              <a:extLst>
                <a:ext uri="{FF2B5EF4-FFF2-40B4-BE49-F238E27FC236}">
                  <a16:creationId xmlns:a16="http://schemas.microsoft.com/office/drawing/2014/main" id="{E16CF639-1EA3-E844-C5EB-BCE5A37059E5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B79DC8DA-CE5C-10EE-597E-591B2FC046D4}"/>
              </a:ext>
            </a:extLst>
          </p:cNvPr>
          <p:cNvGrpSpPr/>
          <p:nvPr/>
        </p:nvGrpSpPr>
        <p:grpSpPr>
          <a:xfrm rot="17070497">
            <a:off x="2888284" y="4622430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76" name="Łącznik prosty 75">
              <a:extLst>
                <a:ext uri="{FF2B5EF4-FFF2-40B4-BE49-F238E27FC236}">
                  <a16:creationId xmlns:a16="http://schemas.microsoft.com/office/drawing/2014/main" id="{8FA71E6D-7C0B-1F40-EB98-35E2C751893E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Łącznik prosty 76">
              <a:extLst>
                <a:ext uri="{FF2B5EF4-FFF2-40B4-BE49-F238E27FC236}">
                  <a16:creationId xmlns:a16="http://schemas.microsoft.com/office/drawing/2014/main" id="{F495F5BD-12F6-502B-1308-2D4D8D403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Łącznik prosty 77">
              <a:extLst>
                <a:ext uri="{FF2B5EF4-FFF2-40B4-BE49-F238E27FC236}">
                  <a16:creationId xmlns:a16="http://schemas.microsoft.com/office/drawing/2014/main" id="{E268DD26-6B60-7E21-5A6C-232DC57BCF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Łącznik prosty 78">
              <a:extLst>
                <a:ext uri="{FF2B5EF4-FFF2-40B4-BE49-F238E27FC236}">
                  <a16:creationId xmlns:a16="http://schemas.microsoft.com/office/drawing/2014/main" id="{FACE28B3-F17C-AB7A-6FAE-8309902DEB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Łącznik prosty 79">
              <a:extLst>
                <a:ext uri="{FF2B5EF4-FFF2-40B4-BE49-F238E27FC236}">
                  <a16:creationId xmlns:a16="http://schemas.microsoft.com/office/drawing/2014/main" id="{A379DE07-23A1-C618-2536-5BF8C3DD772C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a 80">
            <a:extLst>
              <a:ext uri="{FF2B5EF4-FFF2-40B4-BE49-F238E27FC236}">
                <a16:creationId xmlns:a16="http://schemas.microsoft.com/office/drawing/2014/main" id="{012C1124-6477-FF7B-D95B-793C9C848B35}"/>
              </a:ext>
            </a:extLst>
          </p:cNvPr>
          <p:cNvGrpSpPr/>
          <p:nvPr/>
        </p:nvGrpSpPr>
        <p:grpSpPr>
          <a:xfrm rot="17070497">
            <a:off x="4170761" y="4277804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82" name="Łącznik prosty 81">
              <a:extLst>
                <a:ext uri="{FF2B5EF4-FFF2-40B4-BE49-F238E27FC236}">
                  <a16:creationId xmlns:a16="http://schemas.microsoft.com/office/drawing/2014/main" id="{AFF508E8-C2D7-19C7-EAA3-B935C2A2EF09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Łącznik prosty 82">
              <a:extLst>
                <a:ext uri="{FF2B5EF4-FFF2-40B4-BE49-F238E27FC236}">
                  <a16:creationId xmlns:a16="http://schemas.microsoft.com/office/drawing/2014/main" id="{A815EA09-9FE0-CC92-F14B-57CFC57844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Łącznik prosty 83">
              <a:extLst>
                <a:ext uri="{FF2B5EF4-FFF2-40B4-BE49-F238E27FC236}">
                  <a16:creationId xmlns:a16="http://schemas.microsoft.com/office/drawing/2014/main" id="{63178BD6-F2CD-296B-DD35-5807D4D605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Łącznik prosty 84">
              <a:extLst>
                <a:ext uri="{FF2B5EF4-FFF2-40B4-BE49-F238E27FC236}">
                  <a16:creationId xmlns:a16="http://schemas.microsoft.com/office/drawing/2014/main" id="{213AA259-1689-6235-AFE8-EBF975942D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Łącznik prosty 85">
              <a:extLst>
                <a:ext uri="{FF2B5EF4-FFF2-40B4-BE49-F238E27FC236}">
                  <a16:creationId xmlns:a16="http://schemas.microsoft.com/office/drawing/2014/main" id="{DF5DACB4-229E-424A-E857-95CC199EEE78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a 86">
            <a:extLst>
              <a:ext uri="{FF2B5EF4-FFF2-40B4-BE49-F238E27FC236}">
                <a16:creationId xmlns:a16="http://schemas.microsoft.com/office/drawing/2014/main" id="{E9285200-95DC-FA08-4D66-B9296D526DF9}"/>
              </a:ext>
            </a:extLst>
          </p:cNvPr>
          <p:cNvGrpSpPr/>
          <p:nvPr/>
        </p:nvGrpSpPr>
        <p:grpSpPr>
          <a:xfrm rot="20568929">
            <a:off x="4681086" y="3930013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88" name="Łącznik prosty 87">
              <a:extLst>
                <a:ext uri="{FF2B5EF4-FFF2-40B4-BE49-F238E27FC236}">
                  <a16:creationId xmlns:a16="http://schemas.microsoft.com/office/drawing/2014/main" id="{C870E5DC-21DE-95C4-33D4-06852C297099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Łącznik prosty 88">
              <a:extLst>
                <a:ext uri="{FF2B5EF4-FFF2-40B4-BE49-F238E27FC236}">
                  <a16:creationId xmlns:a16="http://schemas.microsoft.com/office/drawing/2014/main" id="{0EC30F46-1ADC-ED8C-5F1E-A0B4AA95D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y 89">
              <a:extLst>
                <a:ext uri="{FF2B5EF4-FFF2-40B4-BE49-F238E27FC236}">
                  <a16:creationId xmlns:a16="http://schemas.microsoft.com/office/drawing/2014/main" id="{C255DE45-1951-5354-855A-BDF57A6AF3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y 90">
              <a:extLst>
                <a:ext uri="{FF2B5EF4-FFF2-40B4-BE49-F238E27FC236}">
                  <a16:creationId xmlns:a16="http://schemas.microsoft.com/office/drawing/2014/main" id="{E98B00C7-D015-5753-FC25-E1809539AC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91">
              <a:extLst>
                <a:ext uri="{FF2B5EF4-FFF2-40B4-BE49-F238E27FC236}">
                  <a16:creationId xmlns:a16="http://schemas.microsoft.com/office/drawing/2014/main" id="{99C8199A-63B0-7D09-7342-21021CCBF558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8ACFABA2-7838-8756-EA28-5198724EF8FE}"/>
              </a:ext>
            </a:extLst>
          </p:cNvPr>
          <p:cNvSpPr txBox="1"/>
          <p:nvPr/>
        </p:nvSpPr>
        <p:spPr>
          <a:xfrm rot="15975816">
            <a:off x="1179514" y="3273762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3205L</a:t>
            </a:r>
            <a:endParaRPr lang="pl-PL" sz="700" dirty="0"/>
          </a:p>
        </p:txBody>
      </p:sp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335375B5-8916-8F83-6C20-D4E84CEEF99F}"/>
              </a:ext>
            </a:extLst>
          </p:cNvPr>
          <p:cNvSpPr txBox="1"/>
          <p:nvPr/>
        </p:nvSpPr>
        <p:spPr>
          <a:xfrm rot="16200000">
            <a:off x="2659552" y="4029263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110369L</a:t>
            </a:r>
            <a:endParaRPr lang="pl-PL" sz="700" dirty="0"/>
          </a:p>
        </p:txBody>
      </p:sp>
      <p:sp>
        <p:nvSpPr>
          <p:cNvPr id="104" name="pole tekstowe 103">
            <a:extLst>
              <a:ext uri="{FF2B5EF4-FFF2-40B4-BE49-F238E27FC236}">
                <a16:creationId xmlns:a16="http://schemas.microsoft.com/office/drawing/2014/main" id="{41606E5A-0E3F-221E-7BF6-0DA77448679A}"/>
              </a:ext>
            </a:extLst>
          </p:cNvPr>
          <p:cNvSpPr txBox="1"/>
          <p:nvPr/>
        </p:nvSpPr>
        <p:spPr>
          <a:xfrm rot="16200000">
            <a:off x="3950467" y="4680897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110396L</a:t>
            </a:r>
            <a:endParaRPr lang="pl-PL" sz="700" dirty="0"/>
          </a:p>
        </p:txBody>
      </p:sp>
      <p:sp>
        <p:nvSpPr>
          <p:cNvPr id="105" name="pole tekstowe 104">
            <a:extLst>
              <a:ext uri="{FF2B5EF4-FFF2-40B4-BE49-F238E27FC236}">
                <a16:creationId xmlns:a16="http://schemas.microsoft.com/office/drawing/2014/main" id="{415C13F3-5FA9-2714-C4A7-37A79BF33C91}"/>
              </a:ext>
            </a:extLst>
          </p:cNvPr>
          <p:cNvSpPr txBox="1"/>
          <p:nvPr/>
        </p:nvSpPr>
        <p:spPr>
          <a:xfrm rot="17505748">
            <a:off x="4758860" y="3451741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3217L</a:t>
            </a:r>
            <a:endParaRPr lang="pl-PL" sz="700" dirty="0"/>
          </a:p>
        </p:txBody>
      </p:sp>
      <p:sp>
        <p:nvSpPr>
          <p:cNvPr id="107" name="pole tekstowe 106">
            <a:extLst>
              <a:ext uri="{FF2B5EF4-FFF2-40B4-BE49-F238E27FC236}">
                <a16:creationId xmlns:a16="http://schemas.microsoft.com/office/drawing/2014/main" id="{1641D906-1D12-B316-B2B5-848E2DFA3C85}"/>
              </a:ext>
            </a:extLst>
          </p:cNvPr>
          <p:cNvSpPr txBox="1"/>
          <p:nvPr/>
        </p:nvSpPr>
        <p:spPr>
          <a:xfrm rot="2846221">
            <a:off x="6339747" y="1758007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3219L</a:t>
            </a:r>
            <a:endParaRPr lang="pl-PL" sz="700" dirty="0"/>
          </a:p>
        </p:txBody>
      </p:sp>
      <p:grpSp>
        <p:nvGrpSpPr>
          <p:cNvPr id="114" name="Grupa 113">
            <a:extLst>
              <a:ext uri="{FF2B5EF4-FFF2-40B4-BE49-F238E27FC236}">
                <a16:creationId xmlns:a16="http://schemas.microsoft.com/office/drawing/2014/main" id="{E94756AB-4D17-4E55-CC60-ACBE289D084D}"/>
              </a:ext>
            </a:extLst>
          </p:cNvPr>
          <p:cNvGrpSpPr/>
          <p:nvPr/>
        </p:nvGrpSpPr>
        <p:grpSpPr>
          <a:xfrm rot="20858085">
            <a:off x="4501439" y="4058813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115" name="Łącznik prosty 114">
              <a:extLst>
                <a:ext uri="{FF2B5EF4-FFF2-40B4-BE49-F238E27FC236}">
                  <a16:creationId xmlns:a16="http://schemas.microsoft.com/office/drawing/2014/main" id="{E8F6F878-ED9C-ACD1-7D89-4D97A9EEF7A5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Łącznik prosty 115">
              <a:extLst>
                <a:ext uri="{FF2B5EF4-FFF2-40B4-BE49-F238E27FC236}">
                  <a16:creationId xmlns:a16="http://schemas.microsoft.com/office/drawing/2014/main" id="{9BD56AF8-9A03-96EE-AE63-EA4402AD7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Łącznik prosty 116">
              <a:extLst>
                <a:ext uri="{FF2B5EF4-FFF2-40B4-BE49-F238E27FC236}">
                  <a16:creationId xmlns:a16="http://schemas.microsoft.com/office/drawing/2014/main" id="{D1E8A9D7-0950-A51D-76AD-503B0151AB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Łącznik prosty 117">
              <a:extLst>
                <a:ext uri="{FF2B5EF4-FFF2-40B4-BE49-F238E27FC236}">
                  <a16:creationId xmlns:a16="http://schemas.microsoft.com/office/drawing/2014/main" id="{B88F1FAF-6CFD-1820-DE9A-677693134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Łącznik prosty 118">
              <a:extLst>
                <a:ext uri="{FF2B5EF4-FFF2-40B4-BE49-F238E27FC236}">
                  <a16:creationId xmlns:a16="http://schemas.microsoft.com/office/drawing/2014/main" id="{2DADFB81-F9FB-16CE-B9E6-AC4DE8F2A204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Dowolny kształt: kształt 126">
            <a:extLst>
              <a:ext uri="{FF2B5EF4-FFF2-40B4-BE49-F238E27FC236}">
                <a16:creationId xmlns:a16="http://schemas.microsoft.com/office/drawing/2014/main" id="{930E8B44-A2FF-805D-6B44-9D78F4D38B33}"/>
              </a:ext>
            </a:extLst>
          </p:cNvPr>
          <p:cNvSpPr/>
          <p:nvPr/>
        </p:nvSpPr>
        <p:spPr>
          <a:xfrm>
            <a:off x="3619459" y="2476500"/>
            <a:ext cx="1379959" cy="2887980"/>
          </a:xfrm>
          <a:custGeom>
            <a:avLst/>
            <a:gdLst>
              <a:gd name="connsiteX0" fmla="*/ 22901 w 1379959"/>
              <a:gd name="connsiteY0" fmla="*/ 0 h 2887980"/>
              <a:gd name="connsiteX1" fmla="*/ 15281 w 1379959"/>
              <a:gd name="connsiteY1" fmla="*/ 129540 h 2887980"/>
              <a:gd name="connsiteX2" fmla="*/ 198161 w 1379959"/>
              <a:gd name="connsiteY2" fmla="*/ 312420 h 2887980"/>
              <a:gd name="connsiteX3" fmla="*/ 320081 w 1379959"/>
              <a:gd name="connsiteY3" fmla="*/ 495300 h 2887980"/>
              <a:gd name="connsiteX4" fmla="*/ 579161 w 1379959"/>
              <a:gd name="connsiteY4" fmla="*/ 975360 h 2887980"/>
              <a:gd name="connsiteX5" fmla="*/ 739181 w 1379959"/>
              <a:gd name="connsiteY5" fmla="*/ 1409700 h 2887980"/>
              <a:gd name="connsiteX6" fmla="*/ 952541 w 1379959"/>
              <a:gd name="connsiteY6" fmla="*/ 1607820 h 2887980"/>
              <a:gd name="connsiteX7" fmla="*/ 1120181 w 1379959"/>
              <a:gd name="connsiteY7" fmla="*/ 1897380 h 2887980"/>
              <a:gd name="connsiteX8" fmla="*/ 1318301 w 1379959"/>
              <a:gd name="connsiteY8" fmla="*/ 2263140 h 2887980"/>
              <a:gd name="connsiteX9" fmla="*/ 1379261 w 1379959"/>
              <a:gd name="connsiteY9" fmla="*/ 2407920 h 2887980"/>
              <a:gd name="connsiteX10" fmla="*/ 1287821 w 1379959"/>
              <a:gd name="connsiteY10" fmla="*/ 2621280 h 2887980"/>
              <a:gd name="connsiteX11" fmla="*/ 983021 w 1379959"/>
              <a:gd name="connsiteY11" fmla="*/ 2887980 h 288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959" h="2887980">
                <a:moveTo>
                  <a:pt x="22901" y="0"/>
                </a:moveTo>
                <a:cubicBezTo>
                  <a:pt x="4486" y="38735"/>
                  <a:pt x="-13929" y="77470"/>
                  <a:pt x="15281" y="129540"/>
                </a:cubicBezTo>
                <a:cubicBezTo>
                  <a:pt x="44491" y="181610"/>
                  <a:pt x="147361" y="251460"/>
                  <a:pt x="198161" y="312420"/>
                </a:cubicBezTo>
                <a:cubicBezTo>
                  <a:pt x="248961" y="373380"/>
                  <a:pt x="256581" y="384810"/>
                  <a:pt x="320081" y="495300"/>
                </a:cubicBezTo>
                <a:cubicBezTo>
                  <a:pt x="383581" y="605790"/>
                  <a:pt x="509311" y="822960"/>
                  <a:pt x="579161" y="975360"/>
                </a:cubicBezTo>
                <a:cubicBezTo>
                  <a:pt x="649011" y="1127760"/>
                  <a:pt x="676951" y="1304290"/>
                  <a:pt x="739181" y="1409700"/>
                </a:cubicBezTo>
                <a:cubicBezTo>
                  <a:pt x="801411" y="1515110"/>
                  <a:pt x="889041" y="1526540"/>
                  <a:pt x="952541" y="1607820"/>
                </a:cubicBezTo>
                <a:cubicBezTo>
                  <a:pt x="1016041" y="1689100"/>
                  <a:pt x="1059221" y="1788160"/>
                  <a:pt x="1120181" y="1897380"/>
                </a:cubicBezTo>
                <a:cubicBezTo>
                  <a:pt x="1181141" y="2006600"/>
                  <a:pt x="1275121" y="2178050"/>
                  <a:pt x="1318301" y="2263140"/>
                </a:cubicBezTo>
                <a:cubicBezTo>
                  <a:pt x="1361481" y="2348230"/>
                  <a:pt x="1384341" y="2348230"/>
                  <a:pt x="1379261" y="2407920"/>
                </a:cubicBezTo>
                <a:cubicBezTo>
                  <a:pt x="1374181" y="2467610"/>
                  <a:pt x="1353861" y="2541270"/>
                  <a:pt x="1287821" y="2621280"/>
                </a:cubicBezTo>
                <a:cubicBezTo>
                  <a:pt x="1221781" y="2701290"/>
                  <a:pt x="1102401" y="2794635"/>
                  <a:pt x="983021" y="2887980"/>
                </a:cubicBezTo>
              </a:path>
            </a:pathLst>
          </a:custGeom>
          <a:ln w="6350"/>
          <a:effectLst>
            <a:glow rad="25400">
              <a:schemeClr val="tx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8" name="Dowolny kształt: kształt 127">
            <a:extLst>
              <a:ext uri="{FF2B5EF4-FFF2-40B4-BE49-F238E27FC236}">
                <a16:creationId xmlns:a16="http://schemas.microsoft.com/office/drawing/2014/main" id="{E160B18F-F150-EF4A-24C8-6014A31506A0}"/>
              </a:ext>
            </a:extLst>
          </p:cNvPr>
          <p:cNvSpPr/>
          <p:nvPr/>
        </p:nvSpPr>
        <p:spPr>
          <a:xfrm>
            <a:off x="2080260" y="5356860"/>
            <a:ext cx="2529840" cy="830580"/>
          </a:xfrm>
          <a:custGeom>
            <a:avLst/>
            <a:gdLst>
              <a:gd name="connsiteX0" fmla="*/ 2529840 w 2529840"/>
              <a:gd name="connsiteY0" fmla="*/ 0 h 830580"/>
              <a:gd name="connsiteX1" fmla="*/ 2308860 w 2529840"/>
              <a:gd name="connsiteY1" fmla="*/ 175260 h 830580"/>
              <a:gd name="connsiteX2" fmla="*/ 1851660 w 2529840"/>
              <a:gd name="connsiteY2" fmla="*/ 304800 h 830580"/>
              <a:gd name="connsiteX3" fmla="*/ 1264920 w 2529840"/>
              <a:gd name="connsiteY3" fmla="*/ 365760 h 830580"/>
              <a:gd name="connsiteX4" fmla="*/ 990600 w 2529840"/>
              <a:gd name="connsiteY4" fmla="*/ 495300 h 830580"/>
              <a:gd name="connsiteX5" fmla="*/ 350520 w 2529840"/>
              <a:gd name="connsiteY5" fmla="*/ 777240 h 830580"/>
              <a:gd name="connsiteX6" fmla="*/ 0 w 2529840"/>
              <a:gd name="connsiteY6" fmla="*/ 830580 h 83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9840" h="830580">
                <a:moveTo>
                  <a:pt x="2529840" y="0"/>
                </a:moveTo>
                <a:cubicBezTo>
                  <a:pt x="2475865" y="62230"/>
                  <a:pt x="2421890" y="124460"/>
                  <a:pt x="2308860" y="175260"/>
                </a:cubicBezTo>
                <a:cubicBezTo>
                  <a:pt x="2195830" y="226060"/>
                  <a:pt x="2025650" y="273050"/>
                  <a:pt x="1851660" y="304800"/>
                </a:cubicBezTo>
                <a:cubicBezTo>
                  <a:pt x="1677670" y="336550"/>
                  <a:pt x="1408430" y="334010"/>
                  <a:pt x="1264920" y="365760"/>
                </a:cubicBezTo>
                <a:cubicBezTo>
                  <a:pt x="1121410" y="397510"/>
                  <a:pt x="990600" y="495300"/>
                  <a:pt x="990600" y="495300"/>
                </a:cubicBezTo>
                <a:cubicBezTo>
                  <a:pt x="838200" y="563880"/>
                  <a:pt x="515620" y="721360"/>
                  <a:pt x="350520" y="777240"/>
                </a:cubicBezTo>
                <a:cubicBezTo>
                  <a:pt x="185420" y="833120"/>
                  <a:pt x="10160" y="808990"/>
                  <a:pt x="0" y="830580"/>
                </a:cubicBezTo>
              </a:path>
            </a:pathLst>
          </a:custGeom>
          <a:ln w="6350"/>
          <a:effectLst>
            <a:glow rad="25400">
              <a:schemeClr val="tx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9" name="pole tekstowe 128">
            <a:extLst>
              <a:ext uri="{FF2B5EF4-FFF2-40B4-BE49-F238E27FC236}">
                <a16:creationId xmlns:a16="http://schemas.microsoft.com/office/drawing/2014/main" id="{26E60E71-EC84-03B0-D954-B7C71A859C62}"/>
              </a:ext>
            </a:extLst>
          </p:cNvPr>
          <p:cNvSpPr txBox="1"/>
          <p:nvPr/>
        </p:nvSpPr>
        <p:spPr>
          <a:xfrm rot="21362458">
            <a:off x="3595674" y="5711376"/>
            <a:ext cx="772858" cy="204311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Linia kolejowa nr 69</a:t>
            </a:r>
          </a:p>
          <a:p>
            <a:pPr algn="just"/>
            <a:r>
              <a:rPr lang="pl-PL" sz="600" dirty="0"/>
              <a:t>Rejowiec - Hrebenne</a:t>
            </a:r>
            <a:endParaRPr lang="pl-PL" sz="700" dirty="0"/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id="{11403CD5-E8AF-F530-D975-609975C24C53}"/>
              </a:ext>
            </a:extLst>
          </p:cNvPr>
          <p:cNvGrpSpPr/>
          <p:nvPr/>
        </p:nvGrpSpPr>
        <p:grpSpPr>
          <a:xfrm rot="20756907">
            <a:off x="1026579" y="3910025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5C67FC7E-2821-2AA3-230D-8572E2A2DF77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Łącznik prosty 41">
              <a:extLst>
                <a:ext uri="{FF2B5EF4-FFF2-40B4-BE49-F238E27FC236}">
                  <a16:creationId xmlns:a16="http://schemas.microsoft.com/office/drawing/2014/main" id="{27E5F39D-CA1C-B5C2-D0CA-9DB7F75FBA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5E877353-72A9-6F19-120D-FFA73B68C5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D0F8A079-DB99-9BDE-E09E-8FD58FFE73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prosty 53">
              <a:extLst>
                <a:ext uri="{FF2B5EF4-FFF2-40B4-BE49-F238E27FC236}">
                  <a16:creationId xmlns:a16="http://schemas.microsoft.com/office/drawing/2014/main" id="{CB44F884-5668-1F9A-CD60-00C418136FE5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chemat blokowy: łącznik 17">
            <a:extLst>
              <a:ext uri="{FF2B5EF4-FFF2-40B4-BE49-F238E27FC236}">
                <a16:creationId xmlns:a16="http://schemas.microsoft.com/office/drawing/2014/main" id="{290E2303-481F-ABA1-A73E-30535F8A7EAB}"/>
              </a:ext>
            </a:extLst>
          </p:cNvPr>
          <p:cNvSpPr/>
          <p:nvPr/>
        </p:nvSpPr>
        <p:spPr>
          <a:xfrm>
            <a:off x="6694024" y="2109639"/>
            <a:ext cx="138732" cy="151557"/>
          </a:xfrm>
          <a:prstGeom prst="flowChartConnector">
            <a:avLst/>
          </a:prstGeom>
          <a:solidFill>
            <a:srgbClr val="FDE9E7"/>
          </a:solidFill>
          <a:ln>
            <a:solidFill>
              <a:srgbClr val="E9221D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64ABDA38-5BD1-F807-7795-AC1E250A01F9}"/>
              </a:ext>
            </a:extLst>
          </p:cNvPr>
          <p:cNvGrpSpPr/>
          <p:nvPr/>
        </p:nvGrpSpPr>
        <p:grpSpPr>
          <a:xfrm rot="17070497">
            <a:off x="2374034" y="4544783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B043B826-694B-F7C4-A611-AF45FF2F8201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BCE7BCAF-6102-AFBA-D9D2-79633CA4AE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B50397BC-F8E4-1202-2823-7570C53475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979A2E1F-5BC7-23B4-65C9-D255A1596E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35D05D3A-B2F1-273F-FCAF-ADF80E1F9678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8411BC7-2E16-6FC8-5B25-5DBCCAAF2C75}"/>
              </a:ext>
            </a:extLst>
          </p:cNvPr>
          <p:cNvSpPr txBox="1"/>
          <p:nvPr/>
        </p:nvSpPr>
        <p:spPr>
          <a:xfrm rot="16200000">
            <a:off x="2316895" y="4006201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116617L</a:t>
            </a:r>
            <a:endParaRPr lang="pl-PL" sz="700" dirty="0"/>
          </a:p>
        </p:txBody>
      </p:sp>
    </p:spTree>
    <p:extLst>
      <p:ext uri="{BB962C8B-B14F-4D97-AF65-F5344CB8AC3E}">
        <p14:creationId xmlns:p14="http://schemas.microsoft.com/office/powerpoint/2010/main" val="161598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2" grpId="0" animBg="1"/>
      <p:bldP spid="13" grpId="0" animBg="1"/>
      <p:bldP spid="9" grpId="0" animBg="1"/>
      <p:bldP spid="17" grpId="0" animBg="1"/>
      <p:bldP spid="21" grpId="0" animBg="1"/>
      <p:bldP spid="10" grpId="0" animBg="1"/>
      <p:bldP spid="22" grpId="0" animBg="1"/>
      <p:bldP spid="23" grpId="0" animBg="1"/>
      <p:bldP spid="24" grpId="0" animBg="1"/>
      <p:bldP spid="63" grpId="0" animBg="1"/>
      <p:bldP spid="64" grpId="0" animBg="1"/>
      <p:bldP spid="67" grpId="0" animBg="1"/>
      <p:bldP spid="68" grpId="0" animBg="1"/>
      <p:bldP spid="100" grpId="0" animBg="1"/>
      <p:bldP spid="101" grpId="0" animBg="1"/>
      <p:bldP spid="104" grpId="0" animBg="1"/>
      <p:bldP spid="105" grpId="0" animBg="1"/>
      <p:bldP spid="107" grpId="0" animBg="1"/>
      <p:bldP spid="127" grpId="0" animBg="1"/>
      <p:bldP spid="128" grpId="0" animBg="1"/>
      <p:bldP spid="129" grpId="0" animBg="1"/>
      <p:bldP spid="18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40">
            <a:extLst>
              <a:ext uri="{FF2B5EF4-FFF2-40B4-BE49-F238E27FC236}">
                <a16:creationId xmlns:a16="http://schemas.microsoft.com/office/drawing/2014/main" id="{5689150B-C9A6-C5C6-DA7B-844BCA1BF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2" y="665593"/>
            <a:ext cx="7503974" cy="5521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88A58629-6E3C-E03F-E483-78E30C09CA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95736" y="88388"/>
            <a:ext cx="4176464" cy="5357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Wariant 3B (zielony)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85534" y="475465"/>
            <a:ext cx="3382410" cy="17257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Długość: ok. 18,71 km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Skrzyżowania typu</a:t>
            </a: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 r</a:t>
            </a:r>
            <a:r>
              <a:rPr lang="pl-PL" sz="1200" b="1" kern="500" dirty="0"/>
              <a:t>ondo: 5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Obiekty mostowe: </a:t>
            </a: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9</a:t>
            </a:r>
            <a:endParaRPr lang="pl-PL" sz="1200" b="1" kern="500" dirty="0"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Mosty: 2 (nad rzeką Wieprz i Łabuńka)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Wiadukty drogowe: 5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   Wiadukty kolejowe: 2</a:t>
            </a:r>
            <a:endParaRPr lang="pl-PL" sz="1200" b="1" kern="500" dirty="0"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F6A9B28-22BE-8698-0FD0-7F39EBFE3E86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07AB65C2-2F2C-EB15-1A91-89308463F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EC3BD31A-F96A-36EB-735F-09DFEADA5495}"/>
              </a:ext>
            </a:extLst>
          </p:cNvPr>
          <p:cNvSpPr/>
          <p:nvPr/>
        </p:nvSpPr>
        <p:spPr>
          <a:xfrm>
            <a:off x="827832" y="4311321"/>
            <a:ext cx="538162" cy="169069"/>
          </a:xfrm>
          <a:custGeom>
            <a:avLst/>
            <a:gdLst>
              <a:gd name="connsiteX0" fmla="*/ 0 w 538162"/>
              <a:gd name="connsiteY0" fmla="*/ 0 h 169069"/>
              <a:gd name="connsiteX1" fmla="*/ 283369 w 538162"/>
              <a:gd name="connsiteY1" fmla="*/ 83344 h 169069"/>
              <a:gd name="connsiteX2" fmla="*/ 538162 w 538162"/>
              <a:gd name="connsiteY2" fmla="*/ 169069 h 16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162" h="169069">
                <a:moveTo>
                  <a:pt x="0" y="0"/>
                </a:moveTo>
                <a:lnTo>
                  <a:pt x="283369" y="83344"/>
                </a:lnTo>
                <a:cubicBezTo>
                  <a:pt x="373063" y="111522"/>
                  <a:pt x="489743" y="153988"/>
                  <a:pt x="538162" y="169069"/>
                </a:cubicBezTo>
              </a:path>
            </a:pathLst>
          </a:cu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41C8022-7F02-15B1-B2D8-3C47C340FB79}"/>
              </a:ext>
            </a:extLst>
          </p:cNvPr>
          <p:cNvSpPr txBox="1"/>
          <p:nvPr/>
        </p:nvSpPr>
        <p:spPr>
          <a:xfrm rot="969118">
            <a:off x="976983" y="4283094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3206L</a:t>
            </a:r>
            <a:endParaRPr lang="pl-PL" sz="700" dirty="0"/>
          </a:p>
        </p:txBody>
      </p:sp>
      <p:sp>
        <p:nvSpPr>
          <p:cNvPr id="12" name="Schemat blokowy: łącznik 11">
            <a:extLst>
              <a:ext uri="{FF2B5EF4-FFF2-40B4-BE49-F238E27FC236}">
                <a16:creationId xmlns:a16="http://schemas.microsoft.com/office/drawing/2014/main" id="{E682CAD3-5FEC-6D1E-0E4D-30F051803B84}"/>
              </a:ext>
            </a:extLst>
          </p:cNvPr>
          <p:cNvSpPr/>
          <p:nvPr/>
        </p:nvSpPr>
        <p:spPr>
          <a:xfrm>
            <a:off x="808019" y="4228916"/>
            <a:ext cx="138732" cy="151557"/>
          </a:xfrm>
          <a:prstGeom prst="flowChartConnector">
            <a:avLst/>
          </a:prstGeom>
          <a:ln w="9525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CFA25830-8F5B-959B-D683-D5F2FC6DECC0}"/>
              </a:ext>
            </a:extLst>
          </p:cNvPr>
          <p:cNvCxnSpPr>
            <a:cxnSpLocks/>
          </p:cNvCxnSpPr>
          <p:nvPr/>
        </p:nvCxnSpPr>
        <p:spPr>
          <a:xfrm flipH="1">
            <a:off x="3581400" y="3454400"/>
            <a:ext cx="10046" cy="1597025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B98CC40-8EBF-7052-27AB-C1BE90ECF54D}"/>
              </a:ext>
            </a:extLst>
          </p:cNvPr>
          <p:cNvSpPr txBox="1"/>
          <p:nvPr/>
        </p:nvSpPr>
        <p:spPr>
          <a:xfrm rot="16200000">
            <a:off x="3480636" y="4219817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3216L</a:t>
            </a:r>
            <a:endParaRPr lang="pl-PL" sz="700" dirty="0"/>
          </a:p>
        </p:txBody>
      </p:sp>
      <p:sp>
        <p:nvSpPr>
          <p:cNvPr id="15" name="Schemat blokowy: łącznik 14">
            <a:extLst>
              <a:ext uri="{FF2B5EF4-FFF2-40B4-BE49-F238E27FC236}">
                <a16:creationId xmlns:a16="http://schemas.microsoft.com/office/drawing/2014/main" id="{C9A38A3F-9731-9D11-6EF2-7CEFECF7EA0E}"/>
              </a:ext>
            </a:extLst>
          </p:cNvPr>
          <p:cNvSpPr/>
          <p:nvPr/>
        </p:nvSpPr>
        <p:spPr>
          <a:xfrm>
            <a:off x="3522080" y="4540316"/>
            <a:ext cx="138732" cy="151557"/>
          </a:xfrm>
          <a:prstGeom prst="flowChartConnector">
            <a:avLst/>
          </a:prstGeom>
          <a:ln w="9525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911CB11C-A890-4529-D00C-805ACFCCDC61}"/>
              </a:ext>
            </a:extLst>
          </p:cNvPr>
          <p:cNvSpPr/>
          <p:nvPr/>
        </p:nvSpPr>
        <p:spPr>
          <a:xfrm>
            <a:off x="4202113" y="2290763"/>
            <a:ext cx="3852862" cy="1457325"/>
          </a:xfrm>
          <a:custGeom>
            <a:avLst/>
            <a:gdLst>
              <a:gd name="connsiteX0" fmla="*/ 0 w 3852862"/>
              <a:gd name="connsiteY0" fmla="*/ 0 h 1457325"/>
              <a:gd name="connsiteX1" fmla="*/ 28575 w 3852862"/>
              <a:gd name="connsiteY1" fmla="*/ 52387 h 1457325"/>
              <a:gd name="connsiteX2" fmla="*/ 133350 w 3852862"/>
              <a:gd name="connsiteY2" fmla="*/ 90487 h 1457325"/>
              <a:gd name="connsiteX3" fmla="*/ 647700 w 3852862"/>
              <a:gd name="connsiteY3" fmla="*/ 266700 h 1457325"/>
              <a:gd name="connsiteX4" fmla="*/ 985837 w 3852862"/>
              <a:gd name="connsiteY4" fmla="*/ 338137 h 1457325"/>
              <a:gd name="connsiteX5" fmla="*/ 1357312 w 3852862"/>
              <a:gd name="connsiteY5" fmla="*/ 466725 h 1457325"/>
              <a:gd name="connsiteX6" fmla="*/ 2047875 w 3852862"/>
              <a:gd name="connsiteY6" fmla="*/ 704850 h 1457325"/>
              <a:gd name="connsiteX7" fmla="*/ 2214562 w 3852862"/>
              <a:gd name="connsiteY7" fmla="*/ 819150 h 1457325"/>
              <a:gd name="connsiteX8" fmla="*/ 2414587 w 3852862"/>
              <a:gd name="connsiteY8" fmla="*/ 928687 h 1457325"/>
              <a:gd name="connsiteX9" fmla="*/ 2700337 w 3852862"/>
              <a:gd name="connsiteY9" fmla="*/ 938212 h 1457325"/>
              <a:gd name="connsiteX10" fmla="*/ 2833687 w 3852862"/>
              <a:gd name="connsiteY10" fmla="*/ 938212 h 1457325"/>
              <a:gd name="connsiteX11" fmla="*/ 2928937 w 3852862"/>
              <a:gd name="connsiteY11" fmla="*/ 1033462 h 1457325"/>
              <a:gd name="connsiteX12" fmla="*/ 3152775 w 3852862"/>
              <a:gd name="connsiteY12" fmla="*/ 1200150 h 1457325"/>
              <a:gd name="connsiteX13" fmla="*/ 3328987 w 3852862"/>
              <a:gd name="connsiteY13" fmla="*/ 1390650 h 1457325"/>
              <a:gd name="connsiteX14" fmla="*/ 3490912 w 3852862"/>
              <a:gd name="connsiteY14" fmla="*/ 1447800 h 1457325"/>
              <a:gd name="connsiteX15" fmla="*/ 3648075 w 3852862"/>
              <a:gd name="connsiteY15" fmla="*/ 1438275 h 1457325"/>
              <a:gd name="connsiteX16" fmla="*/ 3748087 w 3852862"/>
              <a:gd name="connsiteY16" fmla="*/ 1433512 h 1457325"/>
              <a:gd name="connsiteX17" fmla="*/ 3852862 w 3852862"/>
              <a:gd name="connsiteY17" fmla="*/ 145732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52862" h="1457325">
                <a:moveTo>
                  <a:pt x="0" y="0"/>
                </a:moveTo>
                <a:cubicBezTo>
                  <a:pt x="3175" y="18653"/>
                  <a:pt x="6350" y="37306"/>
                  <a:pt x="28575" y="52387"/>
                </a:cubicBezTo>
                <a:cubicBezTo>
                  <a:pt x="50800" y="67468"/>
                  <a:pt x="133350" y="90487"/>
                  <a:pt x="133350" y="90487"/>
                </a:cubicBezTo>
                <a:cubicBezTo>
                  <a:pt x="236538" y="126206"/>
                  <a:pt x="505619" y="225425"/>
                  <a:pt x="647700" y="266700"/>
                </a:cubicBezTo>
                <a:cubicBezTo>
                  <a:pt x="789781" y="307975"/>
                  <a:pt x="867568" y="304800"/>
                  <a:pt x="985837" y="338137"/>
                </a:cubicBezTo>
                <a:cubicBezTo>
                  <a:pt x="1104106" y="371475"/>
                  <a:pt x="1357312" y="466725"/>
                  <a:pt x="1357312" y="466725"/>
                </a:cubicBezTo>
                <a:cubicBezTo>
                  <a:pt x="1534318" y="527844"/>
                  <a:pt x="1905000" y="646113"/>
                  <a:pt x="2047875" y="704850"/>
                </a:cubicBezTo>
                <a:cubicBezTo>
                  <a:pt x="2190750" y="763587"/>
                  <a:pt x="2153443" y="781844"/>
                  <a:pt x="2214562" y="819150"/>
                </a:cubicBezTo>
                <a:cubicBezTo>
                  <a:pt x="2275681" y="856456"/>
                  <a:pt x="2333625" y="908843"/>
                  <a:pt x="2414587" y="928687"/>
                </a:cubicBezTo>
                <a:cubicBezTo>
                  <a:pt x="2495549" y="948531"/>
                  <a:pt x="2630487" y="936625"/>
                  <a:pt x="2700337" y="938212"/>
                </a:cubicBezTo>
                <a:cubicBezTo>
                  <a:pt x="2770187" y="939800"/>
                  <a:pt x="2795587" y="922337"/>
                  <a:pt x="2833687" y="938212"/>
                </a:cubicBezTo>
                <a:cubicBezTo>
                  <a:pt x="2871787" y="954087"/>
                  <a:pt x="2875756" y="989806"/>
                  <a:pt x="2928937" y="1033462"/>
                </a:cubicBezTo>
                <a:cubicBezTo>
                  <a:pt x="2982118" y="1077118"/>
                  <a:pt x="3086100" y="1140619"/>
                  <a:pt x="3152775" y="1200150"/>
                </a:cubicBezTo>
                <a:cubicBezTo>
                  <a:pt x="3219450" y="1259681"/>
                  <a:pt x="3272631" y="1349375"/>
                  <a:pt x="3328987" y="1390650"/>
                </a:cubicBezTo>
                <a:cubicBezTo>
                  <a:pt x="3385343" y="1431925"/>
                  <a:pt x="3437731" y="1439863"/>
                  <a:pt x="3490912" y="1447800"/>
                </a:cubicBezTo>
                <a:cubicBezTo>
                  <a:pt x="3544093" y="1455737"/>
                  <a:pt x="3648075" y="1438275"/>
                  <a:pt x="3648075" y="1438275"/>
                </a:cubicBezTo>
                <a:cubicBezTo>
                  <a:pt x="3690938" y="1435894"/>
                  <a:pt x="3713956" y="1430337"/>
                  <a:pt x="3748087" y="1433512"/>
                </a:cubicBezTo>
                <a:cubicBezTo>
                  <a:pt x="3782218" y="1436687"/>
                  <a:pt x="3846512" y="1454150"/>
                  <a:pt x="3852862" y="1457325"/>
                </a:cubicBezTo>
              </a:path>
            </a:pathLst>
          </a:cu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05306E2-39B8-8A57-26F6-2C730D3C2F84}"/>
              </a:ext>
            </a:extLst>
          </p:cNvPr>
          <p:cNvSpPr txBox="1"/>
          <p:nvPr/>
        </p:nvSpPr>
        <p:spPr>
          <a:xfrm rot="1153425">
            <a:off x="4454101" y="2350108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DW 837</a:t>
            </a:r>
            <a:endParaRPr lang="pl-PL" sz="700" dirty="0"/>
          </a:p>
        </p:txBody>
      </p:sp>
      <p:sp>
        <p:nvSpPr>
          <p:cNvPr id="18" name="Schemat blokowy: łącznik 17">
            <a:extLst>
              <a:ext uri="{FF2B5EF4-FFF2-40B4-BE49-F238E27FC236}">
                <a16:creationId xmlns:a16="http://schemas.microsoft.com/office/drawing/2014/main" id="{9FCD091A-AC96-5232-171D-9B37362A4747}"/>
              </a:ext>
            </a:extLst>
          </p:cNvPr>
          <p:cNvSpPr/>
          <p:nvPr/>
        </p:nvSpPr>
        <p:spPr>
          <a:xfrm>
            <a:off x="5817468" y="2797601"/>
            <a:ext cx="138732" cy="151557"/>
          </a:xfrm>
          <a:prstGeom prst="flowChartConnector">
            <a:avLst/>
          </a:prstGeom>
          <a:ln w="9525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chemat blokowy: łącznik 18">
            <a:extLst>
              <a:ext uri="{FF2B5EF4-FFF2-40B4-BE49-F238E27FC236}">
                <a16:creationId xmlns:a16="http://schemas.microsoft.com/office/drawing/2014/main" id="{9D3686CB-6056-156C-CB81-E8149ADD94DA}"/>
              </a:ext>
            </a:extLst>
          </p:cNvPr>
          <p:cNvSpPr/>
          <p:nvPr/>
        </p:nvSpPr>
        <p:spPr>
          <a:xfrm>
            <a:off x="6992218" y="1838751"/>
            <a:ext cx="138732" cy="151557"/>
          </a:xfrm>
          <a:prstGeom prst="flowChartConnector">
            <a:avLst/>
          </a:prstGeom>
          <a:ln w="9525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Dowolny kształt: kształt 19">
            <a:extLst>
              <a:ext uri="{FF2B5EF4-FFF2-40B4-BE49-F238E27FC236}">
                <a16:creationId xmlns:a16="http://schemas.microsoft.com/office/drawing/2014/main" id="{6DA086AE-B408-52EF-785B-7464263DD44E}"/>
              </a:ext>
            </a:extLst>
          </p:cNvPr>
          <p:cNvSpPr/>
          <p:nvPr/>
        </p:nvSpPr>
        <p:spPr>
          <a:xfrm>
            <a:off x="6602991" y="633479"/>
            <a:ext cx="1524665" cy="3169867"/>
          </a:xfrm>
          <a:custGeom>
            <a:avLst/>
            <a:gdLst>
              <a:gd name="connsiteX0" fmla="*/ 665 w 1524665"/>
              <a:gd name="connsiteY0" fmla="*/ 1217 h 3169867"/>
              <a:gd name="connsiteX1" fmla="*/ 76865 w 1524665"/>
              <a:gd name="connsiteY1" fmla="*/ 159967 h 3169867"/>
              <a:gd name="connsiteX2" fmla="*/ 565815 w 1524665"/>
              <a:gd name="connsiteY2" fmla="*/ 1163267 h 3169867"/>
              <a:gd name="connsiteX3" fmla="*/ 1524665 w 1524665"/>
              <a:gd name="connsiteY3" fmla="*/ 3169867 h 316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665" h="3169867">
                <a:moveTo>
                  <a:pt x="665" y="1217"/>
                </a:moveTo>
                <a:cubicBezTo>
                  <a:pt x="-8331" y="-16246"/>
                  <a:pt x="76865" y="159967"/>
                  <a:pt x="76865" y="159967"/>
                </a:cubicBezTo>
                <a:cubicBezTo>
                  <a:pt x="171057" y="353642"/>
                  <a:pt x="324515" y="661617"/>
                  <a:pt x="565815" y="1163267"/>
                </a:cubicBezTo>
                <a:cubicBezTo>
                  <a:pt x="807115" y="1664917"/>
                  <a:pt x="1364857" y="2852367"/>
                  <a:pt x="1524665" y="3169867"/>
                </a:cubicBezTo>
              </a:path>
            </a:pathLst>
          </a:cu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C317824-4608-74D1-38AB-B73EE1B423E5}"/>
              </a:ext>
            </a:extLst>
          </p:cNvPr>
          <p:cNvSpPr txBox="1"/>
          <p:nvPr/>
        </p:nvSpPr>
        <p:spPr>
          <a:xfrm rot="3814315">
            <a:off x="7002789" y="1481554"/>
            <a:ext cx="297398" cy="102156"/>
          </a:xfrm>
          <a:prstGeom prst="round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DK 17</a:t>
            </a:r>
            <a:endParaRPr lang="pl-PL" sz="700" dirty="0"/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DF22F595-8A03-1EE7-6775-52A343713A4D}"/>
              </a:ext>
            </a:extLst>
          </p:cNvPr>
          <p:cNvSpPr/>
          <p:nvPr/>
        </p:nvSpPr>
        <p:spPr>
          <a:xfrm>
            <a:off x="1022350" y="3835400"/>
            <a:ext cx="444508" cy="1793875"/>
          </a:xfrm>
          <a:custGeom>
            <a:avLst/>
            <a:gdLst>
              <a:gd name="connsiteX0" fmla="*/ 0 w 444508"/>
              <a:gd name="connsiteY0" fmla="*/ 0 h 1793875"/>
              <a:gd name="connsiteX1" fmla="*/ 244475 w 444508"/>
              <a:gd name="connsiteY1" fmla="*/ 323850 h 1793875"/>
              <a:gd name="connsiteX2" fmla="*/ 317500 w 444508"/>
              <a:gd name="connsiteY2" fmla="*/ 488950 h 1793875"/>
              <a:gd name="connsiteX3" fmla="*/ 400050 w 444508"/>
              <a:gd name="connsiteY3" fmla="*/ 635000 h 1793875"/>
              <a:gd name="connsiteX4" fmla="*/ 438150 w 444508"/>
              <a:gd name="connsiteY4" fmla="*/ 800100 h 1793875"/>
              <a:gd name="connsiteX5" fmla="*/ 390525 w 444508"/>
              <a:gd name="connsiteY5" fmla="*/ 996950 h 1793875"/>
              <a:gd name="connsiteX6" fmla="*/ 396875 w 444508"/>
              <a:gd name="connsiteY6" fmla="*/ 1111250 h 1793875"/>
              <a:gd name="connsiteX7" fmla="*/ 403225 w 444508"/>
              <a:gd name="connsiteY7" fmla="*/ 1190625 h 1793875"/>
              <a:gd name="connsiteX8" fmla="*/ 412750 w 444508"/>
              <a:gd name="connsiteY8" fmla="*/ 1254125 h 1793875"/>
              <a:gd name="connsiteX9" fmla="*/ 444500 w 444508"/>
              <a:gd name="connsiteY9" fmla="*/ 1346200 h 1793875"/>
              <a:gd name="connsiteX10" fmla="*/ 409575 w 444508"/>
              <a:gd name="connsiteY10" fmla="*/ 1422400 h 1793875"/>
              <a:gd name="connsiteX11" fmla="*/ 346075 w 444508"/>
              <a:gd name="connsiteY11" fmla="*/ 1520825 h 1793875"/>
              <a:gd name="connsiteX12" fmla="*/ 301625 w 444508"/>
              <a:gd name="connsiteY12" fmla="*/ 1622425 h 1793875"/>
              <a:gd name="connsiteX13" fmla="*/ 117475 w 444508"/>
              <a:gd name="connsiteY13" fmla="*/ 1746250 h 1793875"/>
              <a:gd name="connsiteX14" fmla="*/ 38100 w 444508"/>
              <a:gd name="connsiteY14" fmla="*/ 1793875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4508" h="1793875">
                <a:moveTo>
                  <a:pt x="0" y="0"/>
                </a:moveTo>
                <a:cubicBezTo>
                  <a:pt x="95779" y="121179"/>
                  <a:pt x="191558" y="242358"/>
                  <a:pt x="244475" y="323850"/>
                </a:cubicBezTo>
                <a:cubicBezTo>
                  <a:pt x="297392" y="405342"/>
                  <a:pt x="291571" y="437092"/>
                  <a:pt x="317500" y="488950"/>
                </a:cubicBezTo>
                <a:cubicBezTo>
                  <a:pt x="343429" y="540808"/>
                  <a:pt x="379942" y="583142"/>
                  <a:pt x="400050" y="635000"/>
                </a:cubicBezTo>
                <a:cubicBezTo>
                  <a:pt x="420158" y="686858"/>
                  <a:pt x="439737" y="739775"/>
                  <a:pt x="438150" y="800100"/>
                </a:cubicBezTo>
                <a:cubicBezTo>
                  <a:pt x="436563" y="860425"/>
                  <a:pt x="397404" y="945092"/>
                  <a:pt x="390525" y="996950"/>
                </a:cubicBezTo>
                <a:cubicBezTo>
                  <a:pt x="383646" y="1048808"/>
                  <a:pt x="394758" y="1078971"/>
                  <a:pt x="396875" y="1111250"/>
                </a:cubicBezTo>
                <a:cubicBezTo>
                  <a:pt x="398992" y="1143529"/>
                  <a:pt x="400579" y="1166813"/>
                  <a:pt x="403225" y="1190625"/>
                </a:cubicBezTo>
                <a:cubicBezTo>
                  <a:pt x="405871" y="1214437"/>
                  <a:pt x="405871" y="1228196"/>
                  <a:pt x="412750" y="1254125"/>
                </a:cubicBezTo>
                <a:cubicBezTo>
                  <a:pt x="419629" y="1280054"/>
                  <a:pt x="445029" y="1318154"/>
                  <a:pt x="444500" y="1346200"/>
                </a:cubicBezTo>
                <a:cubicBezTo>
                  <a:pt x="443971" y="1374246"/>
                  <a:pt x="425979" y="1393296"/>
                  <a:pt x="409575" y="1422400"/>
                </a:cubicBezTo>
                <a:cubicBezTo>
                  <a:pt x="393171" y="1451504"/>
                  <a:pt x="364067" y="1487488"/>
                  <a:pt x="346075" y="1520825"/>
                </a:cubicBezTo>
                <a:cubicBezTo>
                  <a:pt x="328083" y="1554162"/>
                  <a:pt x="339725" y="1584854"/>
                  <a:pt x="301625" y="1622425"/>
                </a:cubicBezTo>
                <a:cubicBezTo>
                  <a:pt x="263525" y="1659996"/>
                  <a:pt x="161396" y="1717675"/>
                  <a:pt x="117475" y="1746250"/>
                </a:cubicBezTo>
                <a:cubicBezTo>
                  <a:pt x="73554" y="1774825"/>
                  <a:pt x="48683" y="1792288"/>
                  <a:pt x="38100" y="1793875"/>
                </a:cubicBezTo>
              </a:path>
            </a:pathLst>
          </a:cu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1405248-EAC2-6DCC-58C2-9B8373E1A544}"/>
              </a:ext>
            </a:extLst>
          </p:cNvPr>
          <p:cNvSpPr txBox="1"/>
          <p:nvPr/>
        </p:nvSpPr>
        <p:spPr>
          <a:xfrm rot="15877606">
            <a:off x="1171354" y="4880749"/>
            <a:ext cx="326591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Wieprz</a:t>
            </a:r>
            <a:endParaRPr lang="pl-PL" sz="700" dirty="0"/>
          </a:p>
        </p:txBody>
      </p:sp>
      <p:sp>
        <p:nvSpPr>
          <p:cNvPr id="24" name="Dowolny kształt: kształt 23">
            <a:extLst>
              <a:ext uri="{FF2B5EF4-FFF2-40B4-BE49-F238E27FC236}">
                <a16:creationId xmlns:a16="http://schemas.microsoft.com/office/drawing/2014/main" id="{10260D83-011A-B6D7-4019-3D0671D5FA48}"/>
              </a:ext>
            </a:extLst>
          </p:cNvPr>
          <p:cNvSpPr/>
          <p:nvPr/>
        </p:nvSpPr>
        <p:spPr>
          <a:xfrm>
            <a:off x="4150890" y="1559957"/>
            <a:ext cx="2138363" cy="1183481"/>
          </a:xfrm>
          <a:custGeom>
            <a:avLst/>
            <a:gdLst>
              <a:gd name="connsiteX0" fmla="*/ 0 w 2138363"/>
              <a:gd name="connsiteY0" fmla="*/ 0 h 1183481"/>
              <a:gd name="connsiteX1" fmla="*/ 35719 w 2138363"/>
              <a:gd name="connsiteY1" fmla="*/ 42862 h 1183481"/>
              <a:gd name="connsiteX2" fmla="*/ 130969 w 2138363"/>
              <a:gd name="connsiteY2" fmla="*/ 42862 h 1183481"/>
              <a:gd name="connsiteX3" fmla="*/ 159544 w 2138363"/>
              <a:gd name="connsiteY3" fmla="*/ 97631 h 1183481"/>
              <a:gd name="connsiteX4" fmla="*/ 235744 w 2138363"/>
              <a:gd name="connsiteY4" fmla="*/ 540543 h 1183481"/>
              <a:gd name="connsiteX5" fmla="*/ 678657 w 2138363"/>
              <a:gd name="connsiteY5" fmla="*/ 738187 h 1183481"/>
              <a:gd name="connsiteX6" fmla="*/ 738188 w 2138363"/>
              <a:gd name="connsiteY6" fmla="*/ 697706 h 1183481"/>
              <a:gd name="connsiteX7" fmla="*/ 788194 w 2138363"/>
              <a:gd name="connsiteY7" fmla="*/ 666750 h 1183481"/>
              <a:gd name="connsiteX8" fmla="*/ 1054894 w 2138363"/>
              <a:gd name="connsiteY8" fmla="*/ 681037 h 1183481"/>
              <a:gd name="connsiteX9" fmla="*/ 1185863 w 2138363"/>
              <a:gd name="connsiteY9" fmla="*/ 733425 h 1183481"/>
              <a:gd name="connsiteX10" fmla="*/ 1364457 w 2138363"/>
              <a:gd name="connsiteY10" fmla="*/ 800100 h 1183481"/>
              <a:gd name="connsiteX11" fmla="*/ 1531144 w 2138363"/>
              <a:gd name="connsiteY11" fmla="*/ 928687 h 1183481"/>
              <a:gd name="connsiteX12" fmla="*/ 1597819 w 2138363"/>
              <a:gd name="connsiteY12" fmla="*/ 1000125 h 1183481"/>
              <a:gd name="connsiteX13" fmla="*/ 1952625 w 2138363"/>
              <a:gd name="connsiteY13" fmla="*/ 1133475 h 1183481"/>
              <a:gd name="connsiteX14" fmla="*/ 2138363 w 2138363"/>
              <a:gd name="connsiteY14" fmla="*/ 1183481 h 118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38363" h="1183481">
                <a:moveTo>
                  <a:pt x="0" y="0"/>
                </a:moveTo>
                <a:cubicBezTo>
                  <a:pt x="6945" y="17859"/>
                  <a:pt x="13891" y="35718"/>
                  <a:pt x="35719" y="42862"/>
                </a:cubicBezTo>
                <a:cubicBezTo>
                  <a:pt x="57547" y="50006"/>
                  <a:pt x="110332" y="33734"/>
                  <a:pt x="130969" y="42862"/>
                </a:cubicBezTo>
                <a:cubicBezTo>
                  <a:pt x="151606" y="51990"/>
                  <a:pt x="142082" y="14684"/>
                  <a:pt x="159544" y="97631"/>
                </a:cubicBezTo>
                <a:cubicBezTo>
                  <a:pt x="177007" y="180578"/>
                  <a:pt x="149225" y="433784"/>
                  <a:pt x="235744" y="540543"/>
                </a:cubicBezTo>
                <a:cubicBezTo>
                  <a:pt x="322263" y="647302"/>
                  <a:pt x="594916" y="711993"/>
                  <a:pt x="678657" y="738187"/>
                </a:cubicBezTo>
                <a:cubicBezTo>
                  <a:pt x="762398" y="764381"/>
                  <a:pt x="719932" y="709612"/>
                  <a:pt x="738188" y="697706"/>
                </a:cubicBezTo>
                <a:cubicBezTo>
                  <a:pt x="756444" y="685800"/>
                  <a:pt x="735410" y="669528"/>
                  <a:pt x="788194" y="666750"/>
                </a:cubicBezTo>
                <a:cubicBezTo>
                  <a:pt x="840978" y="663972"/>
                  <a:pt x="988616" y="669925"/>
                  <a:pt x="1054894" y="681037"/>
                </a:cubicBezTo>
                <a:cubicBezTo>
                  <a:pt x="1121172" y="692149"/>
                  <a:pt x="1134269" y="713581"/>
                  <a:pt x="1185863" y="733425"/>
                </a:cubicBezTo>
                <a:cubicBezTo>
                  <a:pt x="1237457" y="753269"/>
                  <a:pt x="1306910" y="767556"/>
                  <a:pt x="1364457" y="800100"/>
                </a:cubicBezTo>
                <a:cubicBezTo>
                  <a:pt x="1422004" y="832644"/>
                  <a:pt x="1492250" y="895350"/>
                  <a:pt x="1531144" y="928687"/>
                </a:cubicBezTo>
                <a:cubicBezTo>
                  <a:pt x="1570038" y="962024"/>
                  <a:pt x="1527572" y="965994"/>
                  <a:pt x="1597819" y="1000125"/>
                </a:cubicBezTo>
                <a:cubicBezTo>
                  <a:pt x="1668066" y="1034256"/>
                  <a:pt x="1862534" y="1102916"/>
                  <a:pt x="1952625" y="1133475"/>
                </a:cubicBezTo>
                <a:cubicBezTo>
                  <a:pt x="2042716" y="1164034"/>
                  <a:pt x="2108597" y="1177131"/>
                  <a:pt x="2138363" y="1183481"/>
                </a:cubicBezTo>
              </a:path>
            </a:pathLst>
          </a:cu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BCE00AB-C368-6D0B-2ACD-F30AA28B8569}"/>
              </a:ext>
            </a:extLst>
          </p:cNvPr>
          <p:cNvSpPr txBox="1"/>
          <p:nvPr/>
        </p:nvSpPr>
        <p:spPr>
          <a:xfrm rot="1153425">
            <a:off x="4438639" y="2089451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Łabuńka</a:t>
            </a:r>
            <a:endParaRPr lang="pl-PL" sz="700" dirty="0"/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E69CF318-8A6A-67C7-A753-518A35588B94}"/>
              </a:ext>
            </a:extLst>
          </p:cNvPr>
          <p:cNvGrpSpPr/>
          <p:nvPr/>
        </p:nvGrpSpPr>
        <p:grpSpPr>
          <a:xfrm rot="20313315">
            <a:off x="1030622" y="3936320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1BBDA58A-6BA0-DAAD-4D9C-8FAF006010A4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CBA87704-5A23-B616-6B05-1F0BE4C23B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Łącznik prosty 28">
              <a:extLst>
                <a:ext uri="{FF2B5EF4-FFF2-40B4-BE49-F238E27FC236}">
                  <a16:creationId xmlns:a16="http://schemas.microsoft.com/office/drawing/2014/main" id="{E954B0E9-6A61-5EFD-DEDA-51E854350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Łącznik prosty 29">
              <a:extLst>
                <a:ext uri="{FF2B5EF4-FFF2-40B4-BE49-F238E27FC236}">
                  <a16:creationId xmlns:a16="http://schemas.microsoft.com/office/drawing/2014/main" id="{960E03C0-BBEE-6528-BAED-026BF37718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Łącznik prosty 30">
              <a:extLst>
                <a:ext uri="{FF2B5EF4-FFF2-40B4-BE49-F238E27FC236}">
                  <a16:creationId xmlns:a16="http://schemas.microsoft.com/office/drawing/2014/main" id="{5E660D02-44AD-87DA-1F46-04BD601DC88A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EC6DF2B5-CD8A-7B5B-30A3-4A215D3E97DE}"/>
              </a:ext>
            </a:extLst>
          </p:cNvPr>
          <p:cNvGrpSpPr/>
          <p:nvPr/>
        </p:nvGrpSpPr>
        <p:grpSpPr>
          <a:xfrm rot="18466579">
            <a:off x="5908038" y="2578707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33" name="Łącznik prosty 32">
              <a:extLst>
                <a:ext uri="{FF2B5EF4-FFF2-40B4-BE49-F238E27FC236}">
                  <a16:creationId xmlns:a16="http://schemas.microsoft.com/office/drawing/2014/main" id="{0497BD38-5AF8-4705-35BF-3AC0C9E34B46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E4B96150-69E6-49B8-7721-0B629699A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1BA975F9-5D33-D16D-688E-CBC4EEF3B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y 35">
              <a:extLst>
                <a:ext uri="{FF2B5EF4-FFF2-40B4-BE49-F238E27FC236}">
                  <a16:creationId xmlns:a16="http://schemas.microsoft.com/office/drawing/2014/main" id="{E3841B69-3E02-0638-FAF0-B2637848CC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55B50513-2C81-9116-D6EA-173F130DB6E5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8F1414CD-CE6E-99CF-3486-E9922937D1A4}"/>
              </a:ext>
            </a:extLst>
          </p:cNvPr>
          <p:cNvSpPr txBox="1"/>
          <p:nvPr/>
        </p:nvSpPr>
        <p:spPr>
          <a:xfrm rot="15975816">
            <a:off x="1179514" y="3273762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3205L</a:t>
            </a:r>
            <a:endParaRPr lang="pl-PL" sz="700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ADF63F74-4C69-0C82-C5B6-82FAB23AD7D2}"/>
              </a:ext>
            </a:extLst>
          </p:cNvPr>
          <p:cNvSpPr txBox="1"/>
          <p:nvPr/>
        </p:nvSpPr>
        <p:spPr>
          <a:xfrm rot="16200000">
            <a:off x="2636127" y="4015300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110369L</a:t>
            </a:r>
            <a:endParaRPr lang="pl-PL" sz="700" dirty="0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B65A64EC-DFE9-2704-4143-401B290F34AC}"/>
              </a:ext>
            </a:extLst>
          </p:cNvPr>
          <p:cNvSpPr txBox="1"/>
          <p:nvPr/>
        </p:nvSpPr>
        <p:spPr>
          <a:xfrm rot="16200000">
            <a:off x="3905948" y="4629645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110396L</a:t>
            </a:r>
            <a:endParaRPr lang="pl-PL" sz="700" dirty="0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10F7EAEC-D7BC-1C69-F5B8-9298462041B3}"/>
              </a:ext>
            </a:extLst>
          </p:cNvPr>
          <p:cNvGrpSpPr/>
          <p:nvPr/>
        </p:nvGrpSpPr>
        <p:grpSpPr>
          <a:xfrm rot="17425745">
            <a:off x="1389254" y="3790549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44" name="Łącznik prosty 43">
              <a:extLst>
                <a:ext uri="{FF2B5EF4-FFF2-40B4-BE49-F238E27FC236}">
                  <a16:creationId xmlns:a16="http://schemas.microsoft.com/office/drawing/2014/main" id="{5985528F-956E-A33A-00AC-010FE395DBA5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31F4B57E-1067-D0B5-7FA6-450FA8AC09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3C6E8FBA-A8E2-512B-2C93-30A37F830D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96FE4C6-CDC7-C0AF-E53D-7ED05B0CC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20402B16-5EAB-E771-2C2E-2B81304E3ED0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4044F2D9-D3AD-1832-5C0A-33C86F67AAF8}"/>
              </a:ext>
            </a:extLst>
          </p:cNvPr>
          <p:cNvGrpSpPr/>
          <p:nvPr/>
        </p:nvGrpSpPr>
        <p:grpSpPr>
          <a:xfrm rot="17076236">
            <a:off x="2885888" y="4653676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85B75F22-C939-5140-AC40-71244D7DD266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AB9B040B-D0DC-BE1B-85E9-7E5699212E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prosty 51">
              <a:extLst>
                <a:ext uri="{FF2B5EF4-FFF2-40B4-BE49-F238E27FC236}">
                  <a16:creationId xmlns:a16="http://schemas.microsoft.com/office/drawing/2014/main" id="{FF0F9693-4725-1775-41F3-8D5BE01684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52">
              <a:extLst>
                <a:ext uri="{FF2B5EF4-FFF2-40B4-BE49-F238E27FC236}">
                  <a16:creationId xmlns:a16="http://schemas.microsoft.com/office/drawing/2014/main" id="{A427C37A-F9A1-0F6D-095D-BE29BC35FE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prosty 53">
              <a:extLst>
                <a:ext uri="{FF2B5EF4-FFF2-40B4-BE49-F238E27FC236}">
                  <a16:creationId xmlns:a16="http://schemas.microsoft.com/office/drawing/2014/main" id="{48549796-9A4C-8D44-8215-1C5735A96101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DF5B364B-7207-5E9D-C15E-ED36B128EC23}"/>
              </a:ext>
            </a:extLst>
          </p:cNvPr>
          <p:cNvGrpSpPr/>
          <p:nvPr/>
        </p:nvGrpSpPr>
        <p:grpSpPr>
          <a:xfrm rot="17076236">
            <a:off x="4153286" y="4183721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56" name="Łącznik prosty 55">
              <a:extLst>
                <a:ext uri="{FF2B5EF4-FFF2-40B4-BE49-F238E27FC236}">
                  <a16:creationId xmlns:a16="http://schemas.microsoft.com/office/drawing/2014/main" id="{1B5D9158-974B-11BE-8B9A-9987E40220B6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Łącznik prosty 56">
              <a:extLst>
                <a:ext uri="{FF2B5EF4-FFF2-40B4-BE49-F238E27FC236}">
                  <a16:creationId xmlns:a16="http://schemas.microsoft.com/office/drawing/2014/main" id="{52F5AEEA-6D28-1B54-C3AD-F02569DAAF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Łącznik prosty 57">
              <a:extLst>
                <a:ext uri="{FF2B5EF4-FFF2-40B4-BE49-F238E27FC236}">
                  <a16:creationId xmlns:a16="http://schemas.microsoft.com/office/drawing/2014/main" id="{10D24887-7C9C-4AF5-E085-2F9EFDEC9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Łącznik prosty 58">
              <a:extLst>
                <a:ext uri="{FF2B5EF4-FFF2-40B4-BE49-F238E27FC236}">
                  <a16:creationId xmlns:a16="http://schemas.microsoft.com/office/drawing/2014/main" id="{69C0FF63-0726-43B7-AB7D-8760FCDA5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59">
              <a:extLst>
                <a:ext uri="{FF2B5EF4-FFF2-40B4-BE49-F238E27FC236}">
                  <a16:creationId xmlns:a16="http://schemas.microsoft.com/office/drawing/2014/main" id="{035E8B46-E067-1742-E146-D0F042BF8071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E678F314-CC77-565D-07BC-B75E9D9EA083}"/>
              </a:ext>
            </a:extLst>
          </p:cNvPr>
          <p:cNvGrpSpPr/>
          <p:nvPr/>
        </p:nvGrpSpPr>
        <p:grpSpPr>
          <a:xfrm rot="20883387">
            <a:off x="4629628" y="3966095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62" name="Łącznik prosty 61">
              <a:extLst>
                <a:ext uri="{FF2B5EF4-FFF2-40B4-BE49-F238E27FC236}">
                  <a16:creationId xmlns:a16="http://schemas.microsoft.com/office/drawing/2014/main" id="{D955BDDE-7702-2A25-9D8F-5EEB98A3D437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62">
              <a:extLst>
                <a:ext uri="{FF2B5EF4-FFF2-40B4-BE49-F238E27FC236}">
                  <a16:creationId xmlns:a16="http://schemas.microsoft.com/office/drawing/2014/main" id="{C1E99829-53A5-2FF9-E4BF-382468A77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63">
              <a:extLst>
                <a:ext uri="{FF2B5EF4-FFF2-40B4-BE49-F238E27FC236}">
                  <a16:creationId xmlns:a16="http://schemas.microsoft.com/office/drawing/2014/main" id="{D2D9D2B1-B6B7-D56B-643A-D9AECA12C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Łącznik prosty 64">
              <a:extLst>
                <a:ext uri="{FF2B5EF4-FFF2-40B4-BE49-F238E27FC236}">
                  <a16:creationId xmlns:a16="http://schemas.microsoft.com/office/drawing/2014/main" id="{1EBDE06B-344A-28AB-CC11-6BBE6DF668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Łącznik prosty 65">
              <a:extLst>
                <a:ext uri="{FF2B5EF4-FFF2-40B4-BE49-F238E27FC236}">
                  <a16:creationId xmlns:a16="http://schemas.microsoft.com/office/drawing/2014/main" id="{55055D40-5C22-F1AE-9EE6-30305D04C1C4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460F7673-B64E-77AE-FBEB-E19EAA26E2BE}"/>
              </a:ext>
            </a:extLst>
          </p:cNvPr>
          <p:cNvSpPr txBox="1"/>
          <p:nvPr/>
        </p:nvSpPr>
        <p:spPr>
          <a:xfrm rot="17505748">
            <a:off x="4746446" y="3450135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3217L</a:t>
            </a:r>
            <a:endParaRPr lang="pl-PL" sz="700" dirty="0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AFC21129-D3FB-ABE7-6A26-352978784D95}"/>
              </a:ext>
            </a:extLst>
          </p:cNvPr>
          <p:cNvSpPr txBox="1"/>
          <p:nvPr/>
        </p:nvSpPr>
        <p:spPr>
          <a:xfrm rot="2553902">
            <a:off x="6260450" y="1797572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3219L</a:t>
            </a:r>
            <a:endParaRPr lang="pl-PL" sz="700" dirty="0"/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03F2F5A5-B38E-A7E6-12CE-622607E6A19A}"/>
              </a:ext>
            </a:extLst>
          </p:cNvPr>
          <p:cNvSpPr txBox="1"/>
          <p:nvPr/>
        </p:nvSpPr>
        <p:spPr>
          <a:xfrm rot="21362458">
            <a:off x="3290874" y="5743126"/>
            <a:ext cx="772858" cy="204311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Linia kolejowa nr 69</a:t>
            </a:r>
          </a:p>
          <a:p>
            <a:pPr algn="just"/>
            <a:r>
              <a:rPr lang="pl-PL" sz="600" dirty="0"/>
              <a:t>Rejowiec - Hrebenne</a:t>
            </a:r>
            <a:endParaRPr lang="pl-PL" sz="700" dirty="0"/>
          </a:p>
        </p:txBody>
      </p:sp>
      <p:sp>
        <p:nvSpPr>
          <p:cNvPr id="76" name="Dowolny kształt: kształt 75">
            <a:extLst>
              <a:ext uri="{FF2B5EF4-FFF2-40B4-BE49-F238E27FC236}">
                <a16:creationId xmlns:a16="http://schemas.microsoft.com/office/drawing/2014/main" id="{A7EE558F-9852-A9B1-FE32-1372850427BD}"/>
              </a:ext>
            </a:extLst>
          </p:cNvPr>
          <p:cNvSpPr/>
          <p:nvPr/>
        </p:nvSpPr>
        <p:spPr>
          <a:xfrm>
            <a:off x="3571914" y="2480311"/>
            <a:ext cx="1379959" cy="2887980"/>
          </a:xfrm>
          <a:custGeom>
            <a:avLst/>
            <a:gdLst>
              <a:gd name="connsiteX0" fmla="*/ 22901 w 1379959"/>
              <a:gd name="connsiteY0" fmla="*/ 0 h 2887980"/>
              <a:gd name="connsiteX1" fmla="*/ 15281 w 1379959"/>
              <a:gd name="connsiteY1" fmla="*/ 129540 h 2887980"/>
              <a:gd name="connsiteX2" fmla="*/ 198161 w 1379959"/>
              <a:gd name="connsiteY2" fmla="*/ 312420 h 2887980"/>
              <a:gd name="connsiteX3" fmla="*/ 320081 w 1379959"/>
              <a:gd name="connsiteY3" fmla="*/ 495300 h 2887980"/>
              <a:gd name="connsiteX4" fmla="*/ 579161 w 1379959"/>
              <a:gd name="connsiteY4" fmla="*/ 975360 h 2887980"/>
              <a:gd name="connsiteX5" fmla="*/ 739181 w 1379959"/>
              <a:gd name="connsiteY5" fmla="*/ 1409700 h 2887980"/>
              <a:gd name="connsiteX6" fmla="*/ 952541 w 1379959"/>
              <a:gd name="connsiteY6" fmla="*/ 1607820 h 2887980"/>
              <a:gd name="connsiteX7" fmla="*/ 1120181 w 1379959"/>
              <a:gd name="connsiteY7" fmla="*/ 1897380 h 2887980"/>
              <a:gd name="connsiteX8" fmla="*/ 1318301 w 1379959"/>
              <a:gd name="connsiteY8" fmla="*/ 2263140 h 2887980"/>
              <a:gd name="connsiteX9" fmla="*/ 1379261 w 1379959"/>
              <a:gd name="connsiteY9" fmla="*/ 2407920 h 2887980"/>
              <a:gd name="connsiteX10" fmla="*/ 1287821 w 1379959"/>
              <a:gd name="connsiteY10" fmla="*/ 2621280 h 2887980"/>
              <a:gd name="connsiteX11" fmla="*/ 983021 w 1379959"/>
              <a:gd name="connsiteY11" fmla="*/ 2887980 h 288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959" h="2887980">
                <a:moveTo>
                  <a:pt x="22901" y="0"/>
                </a:moveTo>
                <a:cubicBezTo>
                  <a:pt x="4486" y="38735"/>
                  <a:pt x="-13929" y="77470"/>
                  <a:pt x="15281" y="129540"/>
                </a:cubicBezTo>
                <a:cubicBezTo>
                  <a:pt x="44491" y="181610"/>
                  <a:pt x="147361" y="251460"/>
                  <a:pt x="198161" y="312420"/>
                </a:cubicBezTo>
                <a:cubicBezTo>
                  <a:pt x="248961" y="373380"/>
                  <a:pt x="256581" y="384810"/>
                  <a:pt x="320081" y="495300"/>
                </a:cubicBezTo>
                <a:cubicBezTo>
                  <a:pt x="383581" y="605790"/>
                  <a:pt x="509311" y="822960"/>
                  <a:pt x="579161" y="975360"/>
                </a:cubicBezTo>
                <a:cubicBezTo>
                  <a:pt x="649011" y="1127760"/>
                  <a:pt x="676951" y="1304290"/>
                  <a:pt x="739181" y="1409700"/>
                </a:cubicBezTo>
                <a:cubicBezTo>
                  <a:pt x="801411" y="1515110"/>
                  <a:pt x="889041" y="1526540"/>
                  <a:pt x="952541" y="1607820"/>
                </a:cubicBezTo>
                <a:cubicBezTo>
                  <a:pt x="1016041" y="1689100"/>
                  <a:pt x="1059221" y="1788160"/>
                  <a:pt x="1120181" y="1897380"/>
                </a:cubicBezTo>
                <a:cubicBezTo>
                  <a:pt x="1181141" y="2006600"/>
                  <a:pt x="1275121" y="2178050"/>
                  <a:pt x="1318301" y="2263140"/>
                </a:cubicBezTo>
                <a:cubicBezTo>
                  <a:pt x="1361481" y="2348230"/>
                  <a:pt x="1384341" y="2348230"/>
                  <a:pt x="1379261" y="2407920"/>
                </a:cubicBezTo>
                <a:cubicBezTo>
                  <a:pt x="1374181" y="2467610"/>
                  <a:pt x="1353861" y="2541270"/>
                  <a:pt x="1287821" y="2621280"/>
                </a:cubicBezTo>
                <a:cubicBezTo>
                  <a:pt x="1221781" y="2701290"/>
                  <a:pt x="1102401" y="2794635"/>
                  <a:pt x="983021" y="2887980"/>
                </a:cubicBezTo>
              </a:path>
            </a:pathLst>
          </a:custGeom>
          <a:ln w="6350"/>
          <a:effectLst>
            <a:glow rad="25400">
              <a:schemeClr val="tx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Dowolny kształt: kształt 76">
            <a:extLst>
              <a:ext uri="{FF2B5EF4-FFF2-40B4-BE49-F238E27FC236}">
                <a16:creationId xmlns:a16="http://schemas.microsoft.com/office/drawing/2014/main" id="{0496355B-4196-BDF2-4724-7DDE3A0D68D5}"/>
              </a:ext>
            </a:extLst>
          </p:cNvPr>
          <p:cNvSpPr/>
          <p:nvPr/>
        </p:nvSpPr>
        <p:spPr>
          <a:xfrm>
            <a:off x="2025828" y="5361827"/>
            <a:ext cx="2529840" cy="830580"/>
          </a:xfrm>
          <a:custGeom>
            <a:avLst/>
            <a:gdLst>
              <a:gd name="connsiteX0" fmla="*/ 2529840 w 2529840"/>
              <a:gd name="connsiteY0" fmla="*/ 0 h 830580"/>
              <a:gd name="connsiteX1" fmla="*/ 2308860 w 2529840"/>
              <a:gd name="connsiteY1" fmla="*/ 175260 h 830580"/>
              <a:gd name="connsiteX2" fmla="*/ 1851660 w 2529840"/>
              <a:gd name="connsiteY2" fmla="*/ 304800 h 830580"/>
              <a:gd name="connsiteX3" fmla="*/ 1264920 w 2529840"/>
              <a:gd name="connsiteY3" fmla="*/ 365760 h 830580"/>
              <a:gd name="connsiteX4" fmla="*/ 990600 w 2529840"/>
              <a:gd name="connsiteY4" fmla="*/ 495300 h 830580"/>
              <a:gd name="connsiteX5" fmla="*/ 350520 w 2529840"/>
              <a:gd name="connsiteY5" fmla="*/ 777240 h 830580"/>
              <a:gd name="connsiteX6" fmla="*/ 0 w 2529840"/>
              <a:gd name="connsiteY6" fmla="*/ 830580 h 83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9840" h="830580">
                <a:moveTo>
                  <a:pt x="2529840" y="0"/>
                </a:moveTo>
                <a:cubicBezTo>
                  <a:pt x="2475865" y="62230"/>
                  <a:pt x="2421890" y="124460"/>
                  <a:pt x="2308860" y="175260"/>
                </a:cubicBezTo>
                <a:cubicBezTo>
                  <a:pt x="2195830" y="226060"/>
                  <a:pt x="2025650" y="273050"/>
                  <a:pt x="1851660" y="304800"/>
                </a:cubicBezTo>
                <a:cubicBezTo>
                  <a:pt x="1677670" y="336550"/>
                  <a:pt x="1408430" y="334010"/>
                  <a:pt x="1264920" y="365760"/>
                </a:cubicBezTo>
                <a:cubicBezTo>
                  <a:pt x="1121410" y="397510"/>
                  <a:pt x="990600" y="495300"/>
                  <a:pt x="990600" y="495300"/>
                </a:cubicBezTo>
                <a:cubicBezTo>
                  <a:pt x="838200" y="563880"/>
                  <a:pt x="515620" y="721360"/>
                  <a:pt x="350520" y="777240"/>
                </a:cubicBezTo>
                <a:cubicBezTo>
                  <a:pt x="185420" y="833120"/>
                  <a:pt x="10160" y="808990"/>
                  <a:pt x="0" y="830580"/>
                </a:cubicBezTo>
              </a:path>
            </a:pathLst>
          </a:custGeom>
          <a:ln w="6350"/>
          <a:effectLst>
            <a:glow rad="25400">
              <a:schemeClr val="tx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EA299E6-EE5D-C720-EF9C-E049F16F629E}"/>
              </a:ext>
            </a:extLst>
          </p:cNvPr>
          <p:cNvSpPr txBox="1"/>
          <p:nvPr/>
        </p:nvSpPr>
        <p:spPr>
          <a:xfrm rot="16200000">
            <a:off x="2282030" y="4020242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116617L</a:t>
            </a:r>
            <a:endParaRPr lang="pl-PL" sz="700" dirty="0"/>
          </a:p>
        </p:txBody>
      </p:sp>
      <p:sp>
        <p:nvSpPr>
          <p:cNvPr id="5" name="Schemat blokowy: łącznik 4">
            <a:extLst>
              <a:ext uri="{FF2B5EF4-FFF2-40B4-BE49-F238E27FC236}">
                <a16:creationId xmlns:a16="http://schemas.microsoft.com/office/drawing/2014/main" id="{84FA92DC-1CDF-AA7A-BFDC-90E332673C0B}"/>
              </a:ext>
            </a:extLst>
          </p:cNvPr>
          <p:cNvSpPr/>
          <p:nvPr/>
        </p:nvSpPr>
        <p:spPr>
          <a:xfrm>
            <a:off x="6610219" y="2158688"/>
            <a:ext cx="138732" cy="151557"/>
          </a:xfrm>
          <a:prstGeom prst="flowChartConnector">
            <a:avLst/>
          </a:prstGeom>
          <a:ln w="9525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81" name="Grupa 80">
            <a:extLst>
              <a:ext uri="{FF2B5EF4-FFF2-40B4-BE49-F238E27FC236}">
                <a16:creationId xmlns:a16="http://schemas.microsoft.com/office/drawing/2014/main" id="{48551D72-869B-16B5-9FA4-22C71150C649}"/>
              </a:ext>
            </a:extLst>
          </p:cNvPr>
          <p:cNvGrpSpPr/>
          <p:nvPr/>
        </p:nvGrpSpPr>
        <p:grpSpPr>
          <a:xfrm rot="20883387">
            <a:off x="4442235" y="4059241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82" name="Łącznik prosty 81">
              <a:extLst>
                <a:ext uri="{FF2B5EF4-FFF2-40B4-BE49-F238E27FC236}">
                  <a16:creationId xmlns:a16="http://schemas.microsoft.com/office/drawing/2014/main" id="{9CC331B5-3FA8-A367-72EB-410FF1B6D011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Łącznik prosty 82">
              <a:extLst>
                <a:ext uri="{FF2B5EF4-FFF2-40B4-BE49-F238E27FC236}">
                  <a16:creationId xmlns:a16="http://schemas.microsoft.com/office/drawing/2014/main" id="{F26C8DBB-AFEC-B0C1-8F56-2F83CB9A0F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Łącznik prosty 83">
              <a:extLst>
                <a:ext uri="{FF2B5EF4-FFF2-40B4-BE49-F238E27FC236}">
                  <a16:creationId xmlns:a16="http://schemas.microsoft.com/office/drawing/2014/main" id="{9B4A5ECB-A4A0-A3C8-D71A-C26824FB2F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Łącznik prosty 84">
              <a:extLst>
                <a:ext uri="{FF2B5EF4-FFF2-40B4-BE49-F238E27FC236}">
                  <a16:creationId xmlns:a16="http://schemas.microsoft.com/office/drawing/2014/main" id="{D58F7BB9-5013-0BE7-740E-84F6F8CCF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Łącznik prosty 85">
              <a:extLst>
                <a:ext uri="{FF2B5EF4-FFF2-40B4-BE49-F238E27FC236}">
                  <a16:creationId xmlns:a16="http://schemas.microsoft.com/office/drawing/2014/main" id="{A28D5448-013B-5DE6-95DB-1A9CACDF1FAB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a 86">
            <a:extLst>
              <a:ext uri="{FF2B5EF4-FFF2-40B4-BE49-F238E27FC236}">
                <a16:creationId xmlns:a16="http://schemas.microsoft.com/office/drawing/2014/main" id="{DFCA789A-93D0-A7E1-2D1D-E4D4228F42FD}"/>
              </a:ext>
            </a:extLst>
          </p:cNvPr>
          <p:cNvGrpSpPr/>
          <p:nvPr/>
        </p:nvGrpSpPr>
        <p:grpSpPr>
          <a:xfrm rot="17076236">
            <a:off x="2355165" y="4582817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88" name="Łącznik prosty 87">
              <a:extLst>
                <a:ext uri="{FF2B5EF4-FFF2-40B4-BE49-F238E27FC236}">
                  <a16:creationId xmlns:a16="http://schemas.microsoft.com/office/drawing/2014/main" id="{F6BCC1EC-FCB1-4E03-2388-4C6DC91BF0FF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Łącznik prosty 88">
              <a:extLst>
                <a:ext uri="{FF2B5EF4-FFF2-40B4-BE49-F238E27FC236}">
                  <a16:creationId xmlns:a16="http://schemas.microsoft.com/office/drawing/2014/main" id="{CD666129-E7B5-403D-4D2A-A105AA98F0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y 89">
              <a:extLst>
                <a:ext uri="{FF2B5EF4-FFF2-40B4-BE49-F238E27FC236}">
                  <a16:creationId xmlns:a16="http://schemas.microsoft.com/office/drawing/2014/main" id="{9B329569-675A-5D69-7401-BCDA28F47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y 90">
              <a:extLst>
                <a:ext uri="{FF2B5EF4-FFF2-40B4-BE49-F238E27FC236}">
                  <a16:creationId xmlns:a16="http://schemas.microsoft.com/office/drawing/2014/main" id="{7C136E92-1788-B3B6-4C5D-7E00559765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91">
              <a:extLst>
                <a:ext uri="{FF2B5EF4-FFF2-40B4-BE49-F238E27FC236}">
                  <a16:creationId xmlns:a16="http://schemas.microsoft.com/office/drawing/2014/main" id="{9918CAF2-D1BC-5420-3EEC-C3BF62CD76CA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20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2" grpId="0" animBg="1"/>
      <p:bldP spid="67" grpId="0" animBg="1"/>
      <p:bldP spid="74" grpId="0" animBg="1"/>
      <p:bldP spid="75" grpId="0" animBg="1"/>
      <p:bldP spid="76" grpId="0" animBg="1"/>
      <p:bldP spid="77" grpId="0" animBg="1"/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B1489167-CD9F-5509-929A-3F0717353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1" y="572951"/>
            <a:ext cx="7604166" cy="5595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94C6752B-CCB3-601E-CD2A-9C5A61CB51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95736" y="88388"/>
            <a:ext cx="4176464" cy="5357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Wariant 5B (żółty)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784258" y="528218"/>
            <a:ext cx="3355694" cy="17257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Długość: ok. 19,41 km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Skrzyżowania typu</a:t>
            </a: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 r</a:t>
            </a:r>
            <a:r>
              <a:rPr lang="pl-PL" sz="1200" b="1" kern="500" dirty="0"/>
              <a:t>ondo: 6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Obiekty mostowe: 11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Mosty: 3 (nad rzeką Wieprz i Łabuńka)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200" b="1" kern="5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Wiadukty drogowe: 6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200" b="1" kern="500" dirty="0">
                <a:latin typeface="Calibri" panose="020F0502020204030204" pitchFamily="34" charset="0"/>
                <a:ea typeface="Verdana" panose="020B0604030504040204" pitchFamily="34" charset="0"/>
              </a:rPr>
              <a:t>   Wiadukty kolejowe: 2</a:t>
            </a:r>
            <a:endParaRPr lang="pl-PL" sz="1200" b="1" kern="500" dirty="0"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625058F-0E25-DDFF-D71F-3064ABD8346D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1B7C842E-2ACB-78C2-D317-A13C2198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F95FCAF9-9424-A85E-1584-CC0908233578}"/>
              </a:ext>
            </a:extLst>
          </p:cNvPr>
          <p:cNvSpPr/>
          <p:nvPr/>
        </p:nvSpPr>
        <p:spPr>
          <a:xfrm>
            <a:off x="3640001" y="2446012"/>
            <a:ext cx="1379959" cy="2887980"/>
          </a:xfrm>
          <a:custGeom>
            <a:avLst/>
            <a:gdLst>
              <a:gd name="connsiteX0" fmla="*/ 22901 w 1379959"/>
              <a:gd name="connsiteY0" fmla="*/ 0 h 2887980"/>
              <a:gd name="connsiteX1" fmla="*/ 15281 w 1379959"/>
              <a:gd name="connsiteY1" fmla="*/ 129540 h 2887980"/>
              <a:gd name="connsiteX2" fmla="*/ 198161 w 1379959"/>
              <a:gd name="connsiteY2" fmla="*/ 312420 h 2887980"/>
              <a:gd name="connsiteX3" fmla="*/ 320081 w 1379959"/>
              <a:gd name="connsiteY3" fmla="*/ 495300 h 2887980"/>
              <a:gd name="connsiteX4" fmla="*/ 579161 w 1379959"/>
              <a:gd name="connsiteY4" fmla="*/ 975360 h 2887980"/>
              <a:gd name="connsiteX5" fmla="*/ 739181 w 1379959"/>
              <a:gd name="connsiteY5" fmla="*/ 1409700 h 2887980"/>
              <a:gd name="connsiteX6" fmla="*/ 952541 w 1379959"/>
              <a:gd name="connsiteY6" fmla="*/ 1607820 h 2887980"/>
              <a:gd name="connsiteX7" fmla="*/ 1120181 w 1379959"/>
              <a:gd name="connsiteY7" fmla="*/ 1897380 h 2887980"/>
              <a:gd name="connsiteX8" fmla="*/ 1318301 w 1379959"/>
              <a:gd name="connsiteY8" fmla="*/ 2263140 h 2887980"/>
              <a:gd name="connsiteX9" fmla="*/ 1379261 w 1379959"/>
              <a:gd name="connsiteY9" fmla="*/ 2407920 h 2887980"/>
              <a:gd name="connsiteX10" fmla="*/ 1287821 w 1379959"/>
              <a:gd name="connsiteY10" fmla="*/ 2621280 h 2887980"/>
              <a:gd name="connsiteX11" fmla="*/ 983021 w 1379959"/>
              <a:gd name="connsiteY11" fmla="*/ 2887980 h 288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959" h="2887980">
                <a:moveTo>
                  <a:pt x="22901" y="0"/>
                </a:moveTo>
                <a:cubicBezTo>
                  <a:pt x="4486" y="38735"/>
                  <a:pt x="-13929" y="77470"/>
                  <a:pt x="15281" y="129540"/>
                </a:cubicBezTo>
                <a:cubicBezTo>
                  <a:pt x="44491" y="181610"/>
                  <a:pt x="147361" y="251460"/>
                  <a:pt x="198161" y="312420"/>
                </a:cubicBezTo>
                <a:cubicBezTo>
                  <a:pt x="248961" y="373380"/>
                  <a:pt x="256581" y="384810"/>
                  <a:pt x="320081" y="495300"/>
                </a:cubicBezTo>
                <a:cubicBezTo>
                  <a:pt x="383581" y="605790"/>
                  <a:pt x="509311" y="822960"/>
                  <a:pt x="579161" y="975360"/>
                </a:cubicBezTo>
                <a:cubicBezTo>
                  <a:pt x="649011" y="1127760"/>
                  <a:pt x="676951" y="1304290"/>
                  <a:pt x="739181" y="1409700"/>
                </a:cubicBezTo>
                <a:cubicBezTo>
                  <a:pt x="801411" y="1515110"/>
                  <a:pt x="889041" y="1526540"/>
                  <a:pt x="952541" y="1607820"/>
                </a:cubicBezTo>
                <a:cubicBezTo>
                  <a:pt x="1016041" y="1689100"/>
                  <a:pt x="1059221" y="1788160"/>
                  <a:pt x="1120181" y="1897380"/>
                </a:cubicBezTo>
                <a:cubicBezTo>
                  <a:pt x="1181141" y="2006600"/>
                  <a:pt x="1275121" y="2178050"/>
                  <a:pt x="1318301" y="2263140"/>
                </a:cubicBezTo>
                <a:cubicBezTo>
                  <a:pt x="1361481" y="2348230"/>
                  <a:pt x="1384341" y="2348230"/>
                  <a:pt x="1379261" y="2407920"/>
                </a:cubicBezTo>
                <a:cubicBezTo>
                  <a:pt x="1374181" y="2467610"/>
                  <a:pt x="1353861" y="2541270"/>
                  <a:pt x="1287821" y="2621280"/>
                </a:cubicBezTo>
                <a:cubicBezTo>
                  <a:pt x="1221781" y="2701290"/>
                  <a:pt x="1102401" y="2794635"/>
                  <a:pt x="983021" y="2887980"/>
                </a:cubicBezTo>
              </a:path>
            </a:pathLst>
          </a:custGeom>
          <a:ln w="6350"/>
          <a:effectLst>
            <a:glow rad="25400">
              <a:schemeClr val="tx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Dowolny kształt: kształt 10">
            <a:extLst>
              <a:ext uri="{FF2B5EF4-FFF2-40B4-BE49-F238E27FC236}">
                <a16:creationId xmlns:a16="http://schemas.microsoft.com/office/drawing/2014/main" id="{D718AC7A-9EB3-CE97-6EA2-FF060FDF8E90}"/>
              </a:ext>
            </a:extLst>
          </p:cNvPr>
          <p:cNvSpPr/>
          <p:nvPr/>
        </p:nvSpPr>
        <p:spPr>
          <a:xfrm>
            <a:off x="2080260" y="5356860"/>
            <a:ext cx="2529840" cy="830580"/>
          </a:xfrm>
          <a:custGeom>
            <a:avLst/>
            <a:gdLst>
              <a:gd name="connsiteX0" fmla="*/ 2529840 w 2529840"/>
              <a:gd name="connsiteY0" fmla="*/ 0 h 830580"/>
              <a:gd name="connsiteX1" fmla="*/ 2308860 w 2529840"/>
              <a:gd name="connsiteY1" fmla="*/ 175260 h 830580"/>
              <a:gd name="connsiteX2" fmla="*/ 1851660 w 2529840"/>
              <a:gd name="connsiteY2" fmla="*/ 304800 h 830580"/>
              <a:gd name="connsiteX3" fmla="*/ 1264920 w 2529840"/>
              <a:gd name="connsiteY3" fmla="*/ 365760 h 830580"/>
              <a:gd name="connsiteX4" fmla="*/ 990600 w 2529840"/>
              <a:gd name="connsiteY4" fmla="*/ 495300 h 830580"/>
              <a:gd name="connsiteX5" fmla="*/ 350520 w 2529840"/>
              <a:gd name="connsiteY5" fmla="*/ 777240 h 830580"/>
              <a:gd name="connsiteX6" fmla="*/ 0 w 2529840"/>
              <a:gd name="connsiteY6" fmla="*/ 830580 h 83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9840" h="830580">
                <a:moveTo>
                  <a:pt x="2529840" y="0"/>
                </a:moveTo>
                <a:cubicBezTo>
                  <a:pt x="2475865" y="62230"/>
                  <a:pt x="2421890" y="124460"/>
                  <a:pt x="2308860" y="175260"/>
                </a:cubicBezTo>
                <a:cubicBezTo>
                  <a:pt x="2195830" y="226060"/>
                  <a:pt x="2025650" y="273050"/>
                  <a:pt x="1851660" y="304800"/>
                </a:cubicBezTo>
                <a:cubicBezTo>
                  <a:pt x="1677670" y="336550"/>
                  <a:pt x="1408430" y="334010"/>
                  <a:pt x="1264920" y="365760"/>
                </a:cubicBezTo>
                <a:cubicBezTo>
                  <a:pt x="1121410" y="397510"/>
                  <a:pt x="990600" y="495300"/>
                  <a:pt x="990600" y="495300"/>
                </a:cubicBezTo>
                <a:cubicBezTo>
                  <a:pt x="838200" y="563880"/>
                  <a:pt x="515620" y="721360"/>
                  <a:pt x="350520" y="777240"/>
                </a:cubicBezTo>
                <a:cubicBezTo>
                  <a:pt x="185420" y="833120"/>
                  <a:pt x="10160" y="808990"/>
                  <a:pt x="0" y="830580"/>
                </a:cubicBezTo>
              </a:path>
            </a:pathLst>
          </a:custGeom>
          <a:ln w="6350"/>
          <a:effectLst>
            <a:glow rad="25400">
              <a:schemeClr val="tx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chemat blokowy: łącznik 14">
            <a:extLst>
              <a:ext uri="{FF2B5EF4-FFF2-40B4-BE49-F238E27FC236}">
                <a16:creationId xmlns:a16="http://schemas.microsoft.com/office/drawing/2014/main" id="{E8657937-1CE5-6283-B22C-2FDF3630AA3E}"/>
              </a:ext>
            </a:extLst>
          </p:cNvPr>
          <p:cNvSpPr/>
          <p:nvPr/>
        </p:nvSpPr>
        <p:spPr>
          <a:xfrm>
            <a:off x="7077292" y="1702184"/>
            <a:ext cx="138732" cy="151557"/>
          </a:xfrm>
          <a:prstGeom prst="flowChartConnector">
            <a:avLst/>
          </a:prstGeom>
          <a:ln w="9525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C1BACA6D-331E-DCEF-24E6-3B850340C61E}"/>
              </a:ext>
            </a:extLst>
          </p:cNvPr>
          <p:cNvSpPr/>
          <p:nvPr/>
        </p:nvSpPr>
        <p:spPr>
          <a:xfrm>
            <a:off x="1022350" y="3835400"/>
            <a:ext cx="444508" cy="1793875"/>
          </a:xfrm>
          <a:custGeom>
            <a:avLst/>
            <a:gdLst>
              <a:gd name="connsiteX0" fmla="*/ 0 w 444508"/>
              <a:gd name="connsiteY0" fmla="*/ 0 h 1793875"/>
              <a:gd name="connsiteX1" fmla="*/ 244475 w 444508"/>
              <a:gd name="connsiteY1" fmla="*/ 323850 h 1793875"/>
              <a:gd name="connsiteX2" fmla="*/ 317500 w 444508"/>
              <a:gd name="connsiteY2" fmla="*/ 488950 h 1793875"/>
              <a:gd name="connsiteX3" fmla="*/ 400050 w 444508"/>
              <a:gd name="connsiteY3" fmla="*/ 635000 h 1793875"/>
              <a:gd name="connsiteX4" fmla="*/ 438150 w 444508"/>
              <a:gd name="connsiteY4" fmla="*/ 800100 h 1793875"/>
              <a:gd name="connsiteX5" fmla="*/ 390525 w 444508"/>
              <a:gd name="connsiteY5" fmla="*/ 996950 h 1793875"/>
              <a:gd name="connsiteX6" fmla="*/ 396875 w 444508"/>
              <a:gd name="connsiteY6" fmla="*/ 1111250 h 1793875"/>
              <a:gd name="connsiteX7" fmla="*/ 403225 w 444508"/>
              <a:gd name="connsiteY7" fmla="*/ 1190625 h 1793875"/>
              <a:gd name="connsiteX8" fmla="*/ 412750 w 444508"/>
              <a:gd name="connsiteY8" fmla="*/ 1254125 h 1793875"/>
              <a:gd name="connsiteX9" fmla="*/ 444500 w 444508"/>
              <a:gd name="connsiteY9" fmla="*/ 1346200 h 1793875"/>
              <a:gd name="connsiteX10" fmla="*/ 409575 w 444508"/>
              <a:gd name="connsiteY10" fmla="*/ 1422400 h 1793875"/>
              <a:gd name="connsiteX11" fmla="*/ 346075 w 444508"/>
              <a:gd name="connsiteY11" fmla="*/ 1520825 h 1793875"/>
              <a:gd name="connsiteX12" fmla="*/ 301625 w 444508"/>
              <a:gd name="connsiteY12" fmla="*/ 1622425 h 1793875"/>
              <a:gd name="connsiteX13" fmla="*/ 117475 w 444508"/>
              <a:gd name="connsiteY13" fmla="*/ 1746250 h 1793875"/>
              <a:gd name="connsiteX14" fmla="*/ 38100 w 444508"/>
              <a:gd name="connsiteY14" fmla="*/ 1793875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4508" h="1793875">
                <a:moveTo>
                  <a:pt x="0" y="0"/>
                </a:moveTo>
                <a:cubicBezTo>
                  <a:pt x="95779" y="121179"/>
                  <a:pt x="191558" y="242358"/>
                  <a:pt x="244475" y="323850"/>
                </a:cubicBezTo>
                <a:cubicBezTo>
                  <a:pt x="297392" y="405342"/>
                  <a:pt x="291571" y="437092"/>
                  <a:pt x="317500" y="488950"/>
                </a:cubicBezTo>
                <a:cubicBezTo>
                  <a:pt x="343429" y="540808"/>
                  <a:pt x="379942" y="583142"/>
                  <a:pt x="400050" y="635000"/>
                </a:cubicBezTo>
                <a:cubicBezTo>
                  <a:pt x="420158" y="686858"/>
                  <a:pt x="439737" y="739775"/>
                  <a:pt x="438150" y="800100"/>
                </a:cubicBezTo>
                <a:cubicBezTo>
                  <a:pt x="436563" y="860425"/>
                  <a:pt x="397404" y="945092"/>
                  <a:pt x="390525" y="996950"/>
                </a:cubicBezTo>
                <a:cubicBezTo>
                  <a:pt x="383646" y="1048808"/>
                  <a:pt x="394758" y="1078971"/>
                  <a:pt x="396875" y="1111250"/>
                </a:cubicBezTo>
                <a:cubicBezTo>
                  <a:pt x="398992" y="1143529"/>
                  <a:pt x="400579" y="1166813"/>
                  <a:pt x="403225" y="1190625"/>
                </a:cubicBezTo>
                <a:cubicBezTo>
                  <a:pt x="405871" y="1214437"/>
                  <a:pt x="405871" y="1228196"/>
                  <a:pt x="412750" y="1254125"/>
                </a:cubicBezTo>
                <a:cubicBezTo>
                  <a:pt x="419629" y="1280054"/>
                  <a:pt x="445029" y="1318154"/>
                  <a:pt x="444500" y="1346200"/>
                </a:cubicBezTo>
                <a:cubicBezTo>
                  <a:pt x="443971" y="1374246"/>
                  <a:pt x="425979" y="1393296"/>
                  <a:pt x="409575" y="1422400"/>
                </a:cubicBezTo>
                <a:cubicBezTo>
                  <a:pt x="393171" y="1451504"/>
                  <a:pt x="364067" y="1487488"/>
                  <a:pt x="346075" y="1520825"/>
                </a:cubicBezTo>
                <a:cubicBezTo>
                  <a:pt x="328083" y="1554162"/>
                  <a:pt x="339725" y="1584854"/>
                  <a:pt x="301625" y="1622425"/>
                </a:cubicBezTo>
                <a:cubicBezTo>
                  <a:pt x="263525" y="1659996"/>
                  <a:pt x="161396" y="1717675"/>
                  <a:pt x="117475" y="1746250"/>
                </a:cubicBezTo>
                <a:cubicBezTo>
                  <a:pt x="73554" y="1774825"/>
                  <a:pt x="48683" y="1792288"/>
                  <a:pt x="38100" y="1793875"/>
                </a:cubicBezTo>
              </a:path>
            </a:pathLst>
          </a:cu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2E48F98-7B48-4C7C-A031-093E620ED1AC}"/>
              </a:ext>
            </a:extLst>
          </p:cNvPr>
          <p:cNvSpPr txBox="1"/>
          <p:nvPr/>
        </p:nvSpPr>
        <p:spPr>
          <a:xfrm rot="15877606">
            <a:off x="1171354" y="4880749"/>
            <a:ext cx="326591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Wieprz</a:t>
            </a:r>
            <a:endParaRPr lang="pl-PL" sz="700" dirty="0"/>
          </a:p>
        </p:txBody>
      </p:sp>
      <p:sp>
        <p:nvSpPr>
          <p:cNvPr id="18" name="Dowolny kształt: kształt 17">
            <a:extLst>
              <a:ext uri="{FF2B5EF4-FFF2-40B4-BE49-F238E27FC236}">
                <a16:creationId xmlns:a16="http://schemas.microsoft.com/office/drawing/2014/main" id="{2ADDCCDC-8D09-6277-A225-41F293CA591C}"/>
              </a:ext>
            </a:extLst>
          </p:cNvPr>
          <p:cNvSpPr/>
          <p:nvPr/>
        </p:nvSpPr>
        <p:spPr>
          <a:xfrm>
            <a:off x="4233837" y="1483406"/>
            <a:ext cx="2973413" cy="2044020"/>
          </a:xfrm>
          <a:custGeom>
            <a:avLst/>
            <a:gdLst>
              <a:gd name="connsiteX0" fmla="*/ 0 w 2138363"/>
              <a:gd name="connsiteY0" fmla="*/ 0 h 1183481"/>
              <a:gd name="connsiteX1" fmla="*/ 35719 w 2138363"/>
              <a:gd name="connsiteY1" fmla="*/ 42862 h 1183481"/>
              <a:gd name="connsiteX2" fmla="*/ 130969 w 2138363"/>
              <a:gd name="connsiteY2" fmla="*/ 42862 h 1183481"/>
              <a:gd name="connsiteX3" fmla="*/ 159544 w 2138363"/>
              <a:gd name="connsiteY3" fmla="*/ 97631 h 1183481"/>
              <a:gd name="connsiteX4" fmla="*/ 235744 w 2138363"/>
              <a:gd name="connsiteY4" fmla="*/ 540543 h 1183481"/>
              <a:gd name="connsiteX5" fmla="*/ 678657 w 2138363"/>
              <a:gd name="connsiteY5" fmla="*/ 738187 h 1183481"/>
              <a:gd name="connsiteX6" fmla="*/ 738188 w 2138363"/>
              <a:gd name="connsiteY6" fmla="*/ 697706 h 1183481"/>
              <a:gd name="connsiteX7" fmla="*/ 788194 w 2138363"/>
              <a:gd name="connsiteY7" fmla="*/ 666750 h 1183481"/>
              <a:gd name="connsiteX8" fmla="*/ 1054894 w 2138363"/>
              <a:gd name="connsiteY8" fmla="*/ 681037 h 1183481"/>
              <a:gd name="connsiteX9" fmla="*/ 1185863 w 2138363"/>
              <a:gd name="connsiteY9" fmla="*/ 733425 h 1183481"/>
              <a:gd name="connsiteX10" fmla="*/ 1364457 w 2138363"/>
              <a:gd name="connsiteY10" fmla="*/ 800100 h 1183481"/>
              <a:gd name="connsiteX11" fmla="*/ 1531144 w 2138363"/>
              <a:gd name="connsiteY11" fmla="*/ 928687 h 1183481"/>
              <a:gd name="connsiteX12" fmla="*/ 1597819 w 2138363"/>
              <a:gd name="connsiteY12" fmla="*/ 1000125 h 1183481"/>
              <a:gd name="connsiteX13" fmla="*/ 1952625 w 2138363"/>
              <a:gd name="connsiteY13" fmla="*/ 1133475 h 1183481"/>
              <a:gd name="connsiteX14" fmla="*/ 2138363 w 2138363"/>
              <a:gd name="connsiteY14" fmla="*/ 1183481 h 1183481"/>
              <a:gd name="connsiteX0" fmla="*/ 0 w 2148298"/>
              <a:gd name="connsiteY0" fmla="*/ 0 h 1187217"/>
              <a:gd name="connsiteX1" fmla="*/ 35719 w 2148298"/>
              <a:gd name="connsiteY1" fmla="*/ 42862 h 1187217"/>
              <a:gd name="connsiteX2" fmla="*/ 130969 w 2148298"/>
              <a:gd name="connsiteY2" fmla="*/ 42862 h 1187217"/>
              <a:gd name="connsiteX3" fmla="*/ 159544 w 2148298"/>
              <a:gd name="connsiteY3" fmla="*/ 97631 h 1187217"/>
              <a:gd name="connsiteX4" fmla="*/ 235744 w 2148298"/>
              <a:gd name="connsiteY4" fmla="*/ 540543 h 1187217"/>
              <a:gd name="connsiteX5" fmla="*/ 678657 w 2148298"/>
              <a:gd name="connsiteY5" fmla="*/ 738187 h 1187217"/>
              <a:gd name="connsiteX6" fmla="*/ 738188 w 2148298"/>
              <a:gd name="connsiteY6" fmla="*/ 697706 h 1187217"/>
              <a:gd name="connsiteX7" fmla="*/ 788194 w 2148298"/>
              <a:gd name="connsiteY7" fmla="*/ 666750 h 1187217"/>
              <a:gd name="connsiteX8" fmla="*/ 1054894 w 2148298"/>
              <a:gd name="connsiteY8" fmla="*/ 681037 h 1187217"/>
              <a:gd name="connsiteX9" fmla="*/ 1185863 w 2148298"/>
              <a:gd name="connsiteY9" fmla="*/ 733425 h 1187217"/>
              <a:gd name="connsiteX10" fmla="*/ 1364457 w 2148298"/>
              <a:gd name="connsiteY10" fmla="*/ 800100 h 1187217"/>
              <a:gd name="connsiteX11" fmla="*/ 1531144 w 2148298"/>
              <a:gd name="connsiteY11" fmla="*/ 928687 h 1187217"/>
              <a:gd name="connsiteX12" fmla="*/ 1597819 w 2148298"/>
              <a:gd name="connsiteY12" fmla="*/ 1000125 h 1187217"/>
              <a:gd name="connsiteX13" fmla="*/ 1952625 w 2148298"/>
              <a:gd name="connsiteY13" fmla="*/ 1133475 h 1187217"/>
              <a:gd name="connsiteX14" fmla="*/ 2138363 w 2148298"/>
              <a:gd name="connsiteY14" fmla="*/ 1183481 h 1187217"/>
              <a:gd name="connsiteX15" fmla="*/ 2122513 w 2148298"/>
              <a:gd name="connsiteY15" fmla="*/ 1183595 h 1187217"/>
              <a:gd name="connsiteX0" fmla="*/ 0 w 2122674"/>
              <a:gd name="connsiteY0" fmla="*/ 0 h 1183595"/>
              <a:gd name="connsiteX1" fmla="*/ 35719 w 2122674"/>
              <a:gd name="connsiteY1" fmla="*/ 42862 h 1183595"/>
              <a:gd name="connsiteX2" fmla="*/ 130969 w 2122674"/>
              <a:gd name="connsiteY2" fmla="*/ 42862 h 1183595"/>
              <a:gd name="connsiteX3" fmla="*/ 159544 w 2122674"/>
              <a:gd name="connsiteY3" fmla="*/ 97631 h 1183595"/>
              <a:gd name="connsiteX4" fmla="*/ 235744 w 2122674"/>
              <a:gd name="connsiteY4" fmla="*/ 540543 h 1183595"/>
              <a:gd name="connsiteX5" fmla="*/ 678657 w 2122674"/>
              <a:gd name="connsiteY5" fmla="*/ 738187 h 1183595"/>
              <a:gd name="connsiteX6" fmla="*/ 738188 w 2122674"/>
              <a:gd name="connsiteY6" fmla="*/ 697706 h 1183595"/>
              <a:gd name="connsiteX7" fmla="*/ 788194 w 2122674"/>
              <a:gd name="connsiteY7" fmla="*/ 666750 h 1183595"/>
              <a:gd name="connsiteX8" fmla="*/ 1054894 w 2122674"/>
              <a:gd name="connsiteY8" fmla="*/ 681037 h 1183595"/>
              <a:gd name="connsiteX9" fmla="*/ 1185863 w 2122674"/>
              <a:gd name="connsiteY9" fmla="*/ 733425 h 1183595"/>
              <a:gd name="connsiteX10" fmla="*/ 1364457 w 2122674"/>
              <a:gd name="connsiteY10" fmla="*/ 800100 h 1183595"/>
              <a:gd name="connsiteX11" fmla="*/ 1531144 w 2122674"/>
              <a:gd name="connsiteY11" fmla="*/ 928687 h 1183595"/>
              <a:gd name="connsiteX12" fmla="*/ 1597819 w 2122674"/>
              <a:gd name="connsiteY12" fmla="*/ 1000125 h 1183595"/>
              <a:gd name="connsiteX13" fmla="*/ 1952625 w 2122674"/>
              <a:gd name="connsiteY13" fmla="*/ 1133475 h 1183595"/>
              <a:gd name="connsiteX14" fmla="*/ 2049463 w 2122674"/>
              <a:gd name="connsiteY14" fmla="*/ 1170781 h 1183595"/>
              <a:gd name="connsiteX15" fmla="*/ 2122513 w 2122674"/>
              <a:gd name="connsiteY15" fmla="*/ 1183595 h 1183595"/>
              <a:gd name="connsiteX0" fmla="*/ 0 w 2973422"/>
              <a:gd name="connsiteY0" fmla="*/ 0 h 2044020"/>
              <a:gd name="connsiteX1" fmla="*/ 35719 w 2973422"/>
              <a:gd name="connsiteY1" fmla="*/ 42862 h 2044020"/>
              <a:gd name="connsiteX2" fmla="*/ 130969 w 2973422"/>
              <a:gd name="connsiteY2" fmla="*/ 42862 h 2044020"/>
              <a:gd name="connsiteX3" fmla="*/ 159544 w 2973422"/>
              <a:gd name="connsiteY3" fmla="*/ 97631 h 2044020"/>
              <a:gd name="connsiteX4" fmla="*/ 235744 w 2973422"/>
              <a:gd name="connsiteY4" fmla="*/ 540543 h 2044020"/>
              <a:gd name="connsiteX5" fmla="*/ 678657 w 2973422"/>
              <a:gd name="connsiteY5" fmla="*/ 738187 h 2044020"/>
              <a:gd name="connsiteX6" fmla="*/ 738188 w 2973422"/>
              <a:gd name="connsiteY6" fmla="*/ 697706 h 2044020"/>
              <a:gd name="connsiteX7" fmla="*/ 788194 w 2973422"/>
              <a:gd name="connsiteY7" fmla="*/ 666750 h 2044020"/>
              <a:gd name="connsiteX8" fmla="*/ 1054894 w 2973422"/>
              <a:gd name="connsiteY8" fmla="*/ 681037 h 2044020"/>
              <a:gd name="connsiteX9" fmla="*/ 1185863 w 2973422"/>
              <a:gd name="connsiteY9" fmla="*/ 733425 h 2044020"/>
              <a:gd name="connsiteX10" fmla="*/ 1364457 w 2973422"/>
              <a:gd name="connsiteY10" fmla="*/ 800100 h 2044020"/>
              <a:gd name="connsiteX11" fmla="*/ 1531144 w 2973422"/>
              <a:gd name="connsiteY11" fmla="*/ 928687 h 2044020"/>
              <a:gd name="connsiteX12" fmla="*/ 1597819 w 2973422"/>
              <a:gd name="connsiteY12" fmla="*/ 1000125 h 2044020"/>
              <a:gd name="connsiteX13" fmla="*/ 1952625 w 2973422"/>
              <a:gd name="connsiteY13" fmla="*/ 1133475 h 2044020"/>
              <a:gd name="connsiteX14" fmla="*/ 2049463 w 2973422"/>
              <a:gd name="connsiteY14" fmla="*/ 1170781 h 2044020"/>
              <a:gd name="connsiteX15" fmla="*/ 2973413 w 2973422"/>
              <a:gd name="connsiteY15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436837 w 2973413"/>
              <a:gd name="connsiteY15" fmla="*/ 1526494 h 2044020"/>
              <a:gd name="connsiteX16" fmla="*/ 2973413 w 2973413"/>
              <a:gd name="connsiteY16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636862 w 2973413"/>
              <a:gd name="connsiteY15" fmla="*/ 1758269 h 2044020"/>
              <a:gd name="connsiteX16" fmla="*/ 2973413 w 2973413"/>
              <a:gd name="connsiteY16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328888 w 2973413"/>
              <a:gd name="connsiteY15" fmla="*/ 1440769 h 2044020"/>
              <a:gd name="connsiteX16" fmla="*/ 2636862 w 2973413"/>
              <a:gd name="connsiteY16" fmla="*/ 1758269 h 2044020"/>
              <a:gd name="connsiteX17" fmla="*/ 2973413 w 2973413"/>
              <a:gd name="connsiteY17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471763 w 2973413"/>
              <a:gd name="connsiteY15" fmla="*/ 1564594 h 2044020"/>
              <a:gd name="connsiteX16" fmla="*/ 2636862 w 2973413"/>
              <a:gd name="connsiteY16" fmla="*/ 1758269 h 2044020"/>
              <a:gd name="connsiteX17" fmla="*/ 2973413 w 2973413"/>
              <a:gd name="connsiteY17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471763 w 2973413"/>
              <a:gd name="connsiteY15" fmla="*/ 1564594 h 2044020"/>
              <a:gd name="connsiteX16" fmla="*/ 2487638 w 2973413"/>
              <a:gd name="connsiteY16" fmla="*/ 1589994 h 2044020"/>
              <a:gd name="connsiteX17" fmla="*/ 2636862 w 2973413"/>
              <a:gd name="connsiteY17" fmla="*/ 1758269 h 2044020"/>
              <a:gd name="connsiteX18" fmla="*/ 2973413 w 2973413"/>
              <a:gd name="connsiteY18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468588 w 2973413"/>
              <a:gd name="connsiteY15" fmla="*/ 1462994 h 2044020"/>
              <a:gd name="connsiteX16" fmla="*/ 2487638 w 2973413"/>
              <a:gd name="connsiteY16" fmla="*/ 1589994 h 2044020"/>
              <a:gd name="connsiteX17" fmla="*/ 2636862 w 2973413"/>
              <a:gd name="connsiteY17" fmla="*/ 1758269 h 2044020"/>
              <a:gd name="connsiteX18" fmla="*/ 2973413 w 2973413"/>
              <a:gd name="connsiteY18" fmla="*/ 2044020 h 204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73413" h="2044020">
                <a:moveTo>
                  <a:pt x="0" y="0"/>
                </a:moveTo>
                <a:cubicBezTo>
                  <a:pt x="6945" y="17859"/>
                  <a:pt x="13891" y="35718"/>
                  <a:pt x="35719" y="42862"/>
                </a:cubicBezTo>
                <a:cubicBezTo>
                  <a:pt x="57547" y="50006"/>
                  <a:pt x="110332" y="33734"/>
                  <a:pt x="130969" y="42862"/>
                </a:cubicBezTo>
                <a:cubicBezTo>
                  <a:pt x="151606" y="51990"/>
                  <a:pt x="142082" y="14684"/>
                  <a:pt x="159544" y="97631"/>
                </a:cubicBezTo>
                <a:cubicBezTo>
                  <a:pt x="177007" y="180578"/>
                  <a:pt x="149225" y="433784"/>
                  <a:pt x="235744" y="540543"/>
                </a:cubicBezTo>
                <a:cubicBezTo>
                  <a:pt x="322263" y="647302"/>
                  <a:pt x="594916" y="711993"/>
                  <a:pt x="678657" y="738187"/>
                </a:cubicBezTo>
                <a:cubicBezTo>
                  <a:pt x="762398" y="764381"/>
                  <a:pt x="719932" y="709612"/>
                  <a:pt x="738188" y="697706"/>
                </a:cubicBezTo>
                <a:cubicBezTo>
                  <a:pt x="756444" y="685800"/>
                  <a:pt x="735410" y="669528"/>
                  <a:pt x="788194" y="666750"/>
                </a:cubicBezTo>
                <a:cubicBezTo>
                  <a:pt x="840978" y="663972"/>
                  <a:pt x="988616" y="669925"/>
                  <a:pt x="1054894" y="681037"/>
                </a:cubicBezTo>
                <a:cubicBezTo>
                  <a:pt x="1121172" y="692149"/>
                  <a:pt x="1134269" y="713581"/>
                  <a:pt x="1185863" y="733425"/>
                </a:cubicBezTo>
                <a:cubicBezTo>
                  <a:pt x="1237457" y="753269"/>
                  <a:pt x="1306910" y="767556"/>
                  <a:pt x="1364457" y="800100"/>
                </a:cubicBezTo>
                <a:cubicBezTo>
                  <a:pt x="1422004" y="832644"/>
                  <a:pt x="1492250" y="895350"/>
                  <a:pt x="1531144" y="928687"/>
                </a:cubicBezTo>
                <a:cubicBezTo>
                  <a:pt x="1570038" y="962024"/>
                  <a:pt x="1527572" y="965994"/>
                  <a:pt x="1597819" y="1000125"/>
                </a:cubicBezTo>
                <a:cubicBezTo>
                  <a:pt x="1668066" y="1034256"/>
                  <a:pt x="1862534" y="1102916"/>
                  <a:pt x="1952625" y="1133475"/>
                </a:cubicBezTo>
                <a:cubicBezTo>
                  <a:pt x="2042716" y="1164034"/>
                  <a:pt x="1986753" y="1119565"/>
                  <a:pt x="2049463" y="1170781"/>
                </a:cubicBezTo>
                <a:cubicBezTo>
                  <a:pt x="2112173" y="1221997"/>
                  <a:pt x="2395559" y="1393125"/>
                  <a:pt x="2468588" y="1462994"/>
                </a:cubicBezTo>
                <a:cubicBezTo>
                  <a:pt x="2541617" y="1532863"/>
                  <a:pt x="2460122" y="1557715"/>
                  <a:pt x="2487638" y="1589994"/>
                </a:cubicBezTo>
                <a:cubicBezTo>
                  <a:pt x="2515155" y="1622273"/>
                  <a:pt x="2555900" y="1682598"/>
                  <a:pt x="2636862" y="1758269"/>
                </a:cubicBezTo>
                <a:cubicBezTo>
                  <a:pt x="2790854" y="1903809"/>
                  <a:pt x="2883984" y="1957766"/>
                  <a:pt x="2973413" y="2044020"/>
                </a:cubicBezTo>
              </a:path>
            </a:pathLst>
          </a:cu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F0A4B94-72D3-7489-D19E-43582D1C4430}"/>
              </a:ext>
            </a:extLst>
          </p:cNvPr>
          <p:cNvSpPr txBox="1"/>
          <p:nvPr/>
        </p:nvSpPr>
        <p:spPr>
          <a:xfrm rot="1153425">
            <a:off x="4521586" y="2012899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Łabuńka</a:t>
            </a:r>
            <a:endParaRPr lang="pl-PL" sz="700" dirty="0"/>
          </a:p>
        </p:txBody>
      </p:sp>
      <p:sp>
        <p:nvSpPr>
          <p:cNvPr id="20" name="Dowolny kształt: kształt 19">
            <a:extLst>
              <a:ext uri="{FF2B5EF4-FFF2-40B4-BE49-F238E27FC236}">
                <a16:creationId xmlns:a16="http://schemas.microsoft.com/office/drawing/2014/main" id="{68299967-9DE4-BFD3-59B8-8FEC7EE3E323}"/>
              </a:ext>
            </a:extLst>
          </p:cNvPr>
          <p:cNvSpPr/>
          <p:nvPr/>
        </p:nvSpPr>
        <p:spPr>
          <a:xfrm>
            <a:off x="831007" y="4289096"/>
            <a:ext cx="538162" cy="169069"/>
          </a:xfrm>
          <a:custGeom>
            <a:avLst/>
            <a:gdLst>
              <a:gd name="connsiteX0" fmla="*/ 0 w 538162"/>
              <a:gd name="connsiteY0" fmla="*/ 0 h 169069"/>
              <a:gd name="connsiteX1" fmla="*/ 283369 w 538162"/>
              <a:gd name="connsiteY1" fmla="*/ 83344 h 169069"/>
              <a:gd name="connsiteX2" fmla="*/ 538162 w 538162"/>
              <a:gd name="connsiteY2" fmla="*/ 169069 h 16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162" h="169069">
                <a:moveTo>
                  <a:pt x="0" y="0"/>
                </a:moveTo>
                <a:lnTo>
                  <a:pt x="283369" y="83344"/>
                </a:lnTo>
                <a:cubicBezTo>
                  <a:pt x="373063" y="111522"/>
                  <a:pt x="489743" y="153988"/>
                  <a:pt x="538162" y="169069"/>
                </a:cubicBezTo>
              </a:path>
            </a:pathLst>
          </a:cu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F14AD0F-B512-CB73-25B0-DB1B9EBFD94C}"/>
              </a:ext>
            </a:extLst>
          </p:cNvPr>
          <p:cNvSpPr txBox="1"/>
          <p:nvPr/>
        </p:nvSpPr>
        <p:spPr>
          <a:xfrm rot="969118">
            <a:off x="1002541" y="4242060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3206L</a:t>
            </a:r>
            <a:endParaRPr lang="pl-PL" sz="700" dirty="0"/>
          </a:p>
        </p:txBody>
      </p:sp>
      <p:sp>
        <p:nvSpPr>
          <p:cNvPr id="12" name="Schemat blokowy: łącznik 11">
            <a:extLst>
              <a:ext uri="{FF2B5EF4-FFF2-40B4-BE49-F238E27FC236}">
                <a16:creationId xmlns:a16="http://schemas.microsoft.com/office/drawing/2014/main" id="{A6AB5672-66AF-1C87-B345-800A868C7537}"/>
              </a:ext>
            </a:extLst>
          </p:cNvPr>
          <p:cNvSpPr/>
          <p:nvPr/>
        </p:nvSpPr>
        <p:spPr>
          <a:xfrm>
            <a:off x="830501" y="4216846"/>
            <a:ext cx="138732" cy="151557"/>
          </a:xfrm>
          <a:prstGeom prst="flowChartConnector">
            <a:avLst/>
          </a:prstGeom>
          <a:ln w="9525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5BE61585-8832-1B39-5B5C-0B3FAF3600C4}"/>
              </a:ext>
            </a:extLst>
          </p:cNvPr>
          <p:cNvGrpSpPr/>
          <p:nvPr/>
        </p:nvGrpSpPr>
        <p:grpSpPr>
          <a:xfrm rot="20350226">
            <a:off x="1037652" y="3915567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23" name="Łącznik prosty 22">
              <a:extLst>
                <a:ext uri="{FF2B5EF4-FFF2-40B4-BE49-F238E27FC236}">
                  <a16:creationId xmlns:a16="http://schemas.microsoft.com/office/drawing/2014/main" id="{18A1D864-BFF4-8979-7757-31B785BB7D39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52647F26-191A-540C-3C27-B3D58EC30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DE69E9-ADE5-EA24-11E1-8F685E229F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029664FE-7BCE-B415-9E58-98B4DDA891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86E2A7E1-3587-42DB-43F0-C6067EDEE0EF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736B8E68-0CF9-43DC-33A2-98577D1921C6}"/>
              </a:ext>
            </a:extLst>
          </p:cNvPr>
          <p:cNvGrpSpPr/>
          <p:nvPr/>
        </p:nvGrpSpPr>
        <p:grpSpPr>
          <a:xfrm rot="19475250">
            <a:off x="7120431" y="2992323"/>
            <a:ext cx="111676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29" name="Łącznik prosty 28">
              <a:extLst>
                <a:ext uri="{FF2B5EF4-FFF2-40B4-BE49-F238E27FC236}">
                  <a16:creationId xmlns:a16="http://schemas.microsoft.com/office/drawing/2014/main" id="{750CA904-8275-AC57-CB6C-08A28E6FA4A9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Łącznik prosty 29">
              <a:extLst>
                <a:ext uri="{FF2B5EF4-FFF2-40B4-BE49-F238E27FC236}">
                  <a16:creationId xmlns:a16="http://schemas.microsoft.com/office/drawing/2014/main" id="{E798DAD1-F666-5F95-F7A1-6F22271382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Łącznik prosty 30">
              <a:extLst>
                <a:ext uri="{FF2B5EF4-FFF2-40B4-BE49-F238E27FC236}">
                  <a16:creationId xmlns:a16="http://schemas.microsoft.com/office/drawing/2014/main" id="{A3C75B2A-10BA-9DC9-61FC-9F13F94BC4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ACC2B3FB-EECB-658D-2988-78D3C6FD28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Łącznik prosty 32">
              <a:extLst>
                <a:ext uri="{FF2B5EF4-FFF2-40B4-BE49-F238E27FC236}">
                  <a16:creationId xmlns:a16="http://schemas.microsoft.com/office/drawing/2014/main" id="{27633F7F-3C09-AC39-8572-78E93D928489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317EDCAB-C00E-5678-25D1-B858CD133BEF}"/>
              </a:ext>
            </a:extLst>
          </p:cNvPr>
          <p:cNvCxnSpPr>
            <a:cxnSpLocks/>
          </p:cNvCxnSpPr>
          <p:nvPr/>
        </p:nvCxnSpPr>
        <p:spPr>
          <a:xfrm flipH="1">
            <a:off x="3625850" y="3429000"/>
            <a:ext cx="10046" cy="1597025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4C4B4CE2-0B79-41EB-B0E6-C3EF0B445ABA}"/>
              </a:ext>
            </a:extLst>
          </p:cNvPr>
          <p:cNvSpPr txBox="1"/>
          <p:nvPr/>
        </p:nvSpPr>
        <p:spPr>
          <a:xfrm rot="16200000">
            <a:off x="3582083" y="3678427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3216L</a:t>
            </a:r>
            <a:endParaRPr lang="pl-PL" sz="700" dirty="0"/>
          </a:p>
        </p:txBody>
      </p:sp>
      <p:sp>
        <p:nvSpPr>
          <p:cNvPr id="36" name="Dowolny kształt: kształt 35">
            <a:extLst>
              <a:ext uri="{FF2B5EF4-FFF2-40B4-BE49-F238E27FC236}">
                <a16:creationId xmlns:a16="http://schemas.microsoft.com/office/drawing/2014/main" id="{885842DB-5315-8DD9-BD6E-334D8F5258BD}"/>
              </a:ext>
            </a:extLst>
          </p:cNvPr>
          <p:cNvSpPr/>
          <p:nvPr/>
        </p:nvSpPr>
        <p:spPr>
          <a:xfrm>
            <a:off x="4319588" y="2239963"/>
            <a:ext cx="3852862" cy="1457325"/>
          </a:xfrm>
          <a:custGeom>
            <a:avLst/>
            <a:gdLst>
              <a:gd name="connsiteX0" fmla="*/ 0 w 3852862"/>
              <a:gd name="connsiteY0" fmla="*/ 0 h 1457325"/>
              <a:gd name="connsiteX1" fmla="*/ 28575 w 3852862"/>
              <a:gd name="connsiteY1" fmla="*/ 52387 h 1457325"/>
              <a:gd name="connsiteX2" fmla="*/ 133350 w 3852862"/>
              <a:gd name="connsiteY2" fmla="*/ 90487 h 1457325"/>
              <a:gd name="connsiteX3" fmla="*/ 647700 w 3852862"/>
              <a:gd name="connsiteY3" fmla="*/ 266700 h 1457325"/>
              <a:gd name="connsiteX4" fmla="*/ 985837 w 3852862"/>
              <a:gd name="connsiteY4" fmla="*/ 338137 h 1457325"/>
              <a:gd name="connsiteX5" fmla="*/ 1357312 w 3852862"/>
              <a:gd name="connsiteY5" fmla="*/ 466725 h 1457325"/>
              <a:gd name="connsiteX6" fmla="*/ 2047875 w 3852862"/>
              <a:gd name="connsiteY6" fmla="*/ 704850 h 1457325"/>
              <a:gd name="connsiteX7" fmla="*/ 2214562 w 3852862"/>
              <a:gd name="connsiteY7" fmla="*/ 819150 h 1457325"/>
              <a:gd name="connsiteX8" fmla="*/ 2414587 w 3852862"/>
              <a:gd name="connsiteY8" fmla="*/ 928687 h 1457325"/>
              <a:gd name="connsiteX9" fmla="*/ 2700337 w 3852862"/>
              <a:gd name="connsiteY9" fmla="*/ 938212 h 1457325"/>
              <a:gd name="connsiteX10" fmla="*/ 2833687 w 3852862"/>
              <a:gd name="connsiteY10" fmla="*/ 938212 h 1457325"/>
              <a:gd name="connsiteX11" fmla="*/ 2928937 w 3852862"/>
              <a:gd name="connsiteY11" fmla="*/ 1033462 h 1457325"/>
              <a:gd name="connsiteX12" fmla="*/ 3152775 w 3852862"/>
              <a:gd name="connsiteY12" fmla="*/ 1200150 h 1457325"/>
              <a:gd name="connsiteX13" fmla="*/ 3328987 w 3852862"/>
              <a:gd name="connsiteY13" fmla="*/ 1390650 h 1457325"/>
              <a:gd name="connsiteX14" fmla="*/ 3490912 w 3852862"/>
              <a:gd name="connsiteY14" fmla="*/ 1447800 h 1457325"/>
              <a:gd name="connsiteX15" fmla="*/ 3648075 w 3852862"/>
              <a:gd name="connsiteY15" fmla="*/ 1438275 h 1457325"/>
              <a:gd name="connsiteX16" fmla="*/ 3748087 w 3852862"/>
              <a:gd name="connsiteY16" fmla="*/ 1433512 h 1457325"/>
              <a:gd name="connsiteX17" fmla="*/ 3852862 w 3852862"/>
              <a:gd name="connsiteY17" fmla="*/ 145732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52862" h="1457325">
                <a:moveTo>
                  <a:pt x="0" y="0"/>
                </a:moveTo>
                <a:cubicBezTo>
                  <a:pt x="3175" y="18653"/>
                  <a:pt x="6350" y="37306"/>
                  <a:pt x="28575" y="52387"/>
                </a:cubicBezTo>
                <a:cubicBezTo>
                  <a:pt x="50800" y="67468"/>
                  <a:pt x="133350" y="90487"/>
                  <a:pt x="133350" y="90487"/>
                </a:cubicBezTo>
                <a:cubicBezTo>
                  <a:pt x="236538" y="126206"/>
                  <a:pt x="505619" y="225425"/>
                  <a:pt x="647700" y="266700"/>
                </a:cubicBezTo>
                <a:cubicBezTo>
                  <a:pt x="789781" y="307975"/>
                  <a:pt x="867568" y="304800"/>
                  <a:pt x="985837" y="338137"/>
                </a:cubicBezTo>
                <a:cubicBezTo>
                  <a:pt x="1104106" y="371475"/>
                  <a:pt x="1357312" y="466725"/>
                  <a:pt x="1357312" y="466725"/>
                </a:cubicBezTo>
                <a:cubicBezTo>
                  <a:pt x="1534318" y="527844"/>
                  <a:pt x="1905000" y="646113"/>
                  <a:pt x="2047875" y="704850"/>
                </a:cubicBezTo>
                <a:cubicBezTo>
                  <a:pt x="2190750" y="763587"/>
                  <a:pt x="2153443" y="781844"/>
                  <a:pt x="2214562" y="819150"/>
                </a:cubicBezTo>
                <a:cubicBezTo>
                  <a:pt x="2275681" y="856456"/>
                  <a:pt x="2333625" y="908843"/>
                  <a:pt x="2414587" y="928687"/>
                </a:cubicBezTo>
                <a:cubicBezTo>
                  <a:pt x="2495549" y="948531"/>
                  <a:pt x="2630487" y="936625"/>
                  <a:pt x="2700337" y="938212"/>
                </a:cubicBezTo>
                <a:cubicBezTo>
                  <a:pt x="2770187" y="939800"/>
                  <a:pt x="2795587" y="922337"/>
                  <a:pt x="2833687" y="938212"/>
                </a:cubicBezTo>
                <a:cubicBezTo>
                  <a:pt x="2871787" y="954087"/>
                  <a:pt x="2875756" y="989806"/>
                  <a:pt x="2928937" y="1033462"/>
                </a:cubicBezTo>
                <a:cubicBezTo>
                  <a:pt x="2982118" y="1077118"/>
                  <a:pt x="3086100" y="1140619"/>
                  <a:pt x="3152775" y="1200150"/>
                </a:cubicBezTo>
                <a:cubicBezTo>
                  <a:pt x="3219450" y="1259681"/>
                  <a:pt x="3272631" y="1349375"/>
                  <a:pt x="3328987" y="1390650"/>
                </a:cubicBezTo>
                <a:cubicBezTo>
                  <a:pt x="3385343" y="1431925"/>
                  <a:pt x="3437731" y="1439863"/>
                  <a:pt x="3490912" y="1447800"/>
                </a:cubicBezTo>
                <a:cubicBezTo>
                  <a:pt x="3544093" y="1455737"/>
                  <a:pt x="3648075" y="1438275"/>
                  <a:pt x="3648075" y="1438275"/>
                </a:cubicBezTo>
                <a:cubicBezTo>
                  <a:pt x="3690938" y="1435894"/>
                  <a:pt x="3713956" y="1430337"/>
                  <a:pt x="3748087" y="1433512"/>
                </a:cubicBezTo>
                <a:cubicBezTo>
                  <a:pt x="3782218" y="1436687"/>
                  <a:pt x="3846512" y="1454150"/>
                  <a:pt x="3852862" y="1457325"/>
                </a:cubicBezTo>
              </a:path>
            </a:pathLst>
          </a:cu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EBB7F414-CF4F-43C8-AC8C-9D78DBC54410}"/>
              </a:ext>
            </a:extLst>
          </p:cNvPr>
          <p:cNvSpPr txBox="1"/>
          <p:nvPr/>
        </p:nvSpPr>
        <p:spPr>
          <a:xfrm rot="1153425">
            <a:off x="4643011" y="2325530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DW 837</a:t>
            </a:r>
            <a:endParaRPr lang="pl-PL" sz="700" dirty="0"/>
          </a:p>
        </p:txBody>
      </p:sp>
      <p:sp>
        <p:nvSpPr>
          <p:cNvPr id="14" name="Schemat blokowy: łącznik 13">
            <a:extLst>
              <a:ext uri="{FF2B5EF4-FFF2-40B4-BE49-F238E27FC236}">
                <a16:creationId xmlns:a16="http://schemas.microsoft.com/office/drawing/2014/main" id="{D3FD9435-516D-3561-006A-A414AEB10296}"/>
              </a:ext>
            </a:extLst>
          </p:cNvPr>
          <p:cNvSpPr/>
          <p:nvPr/>
        </p:nvSpPr>
        <p:spPr>
          <a:xfrm>
            <a:off x="7301138" y="2166484"/>
            <a:ext cx="138732" cy="151557"/>
          </a:xfrm>
          <a:prstGeom prst="flowChartConnector">
            <a:avLst/>
          </a:prstGeom>
          <a:ln w="9525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Dowolny kształt: kształt 37">
            <a:extLst>
              <a:ext uri="{FF2B5EF4-FFF2-40B4-BE49-F238E27FC236}">
                <a16:creationId xmlns:a16="http://schemas.microsoft.com/office/drawing/2014/main" id="{4A8BA7D6-6C29-52F4-3A80-856F884C2776}"/>
              </a:ext>
            </a:extLst>
          </p:cNvPr>
          <p:cNvSpPr/>
          <p:nvPr/>
        </p:nvSpPr>
        <p:spPr>
          <a:xfrm>
            <a:off x="6666741" y="547417"/>
            <a:ext cx="1524665" cy="3169867"/>
          </a:xfrm>
          <a:custGeom>
            <a:avLst/>
            <a:gdLst>
              <a:gd name="connsiteX0" fmla="*/ 665 w 1524665"/>
              <a:gd name="connsiteY0" fmla="*/ 1217 h 3169867"/>
              <a:gd name="connsiteX1" fmla="*/ 76865 w 1524665"/>
              <a:gd name="connsiteY1" fmla="*/ 159967 h 3169867"/>
              <a:gd name="connsiteX2" fmla="*/ 565815 w 1524665"/>
              <a:gd name="connsiteY2" fmla="*/ 1163267 h 3169867"/>
              <a:gd name="connsiteX3" fmla="*/ 1524665 w 1524665"/>
              <a:gd name="connsiteY3" fmla="*/ 3169867 h 316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665" h="3169867">
                <a:moveTo>
                  <a:pt x="665" y="1217"/>
                </a:moveTo>
                <a:cubicBezTo>
                  <a:pt x="-8331" y="-16246"/>
                  <a:pt x="76865" y="159967"/>
                  <a:pt x="76865" y="159967"/>
                </a:cubicBezTo>
                <a:cubicBezTo>
                  <a:pt x="171057" y="353642"/>
                  <a:pt x="324515" y="661617"/>
                  <a:pt x="565815" y="1163267"/>
                </a:cubicBezTo>
                <a:cubicBezTo>
                  <a:pt x="807115" y="1664917"/>
                  <a:pt x="1364857" y="2852367"/>
                  <a:pt x="1524665" y="3169867"/>
                </a:cubicBezTo>
              </a:path>
            </a:pathLst>
          </a:cu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F5DE2223-F685-7010-6CEA-2D8A13E9AD42}"/>
              </a:ext>
            </a:extLst>
          </p:cNvPr>
          <p:cNvSpPr txBox="1"/>
          <p:nvPr/>
        </p:nvSpPr>
        <p:spPr>
          <a:xfrm rot="3814315">
            <a:off x="7040516" y="1407099"/>
            <a:ext cx="297398" cy="102156"/>
          </a:xfrm>
          <a:prstGeom prst="round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DK 17</a:t>
            </a:r>
            <a:endParaRPr lang="pl-PL" sz="700" dirty="0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BAF9F1B3-CCB3-5C2E-90E4-28C525C22DF1}"/>
              </a:ext>
            </a:extLst>
          </p:cNvPr>
          <p:cNvGrpSpPr/>
          <p:nvPr/>
        </p:nvGrpSpPr>
        <p:grpSpPr>
          <a:xfrm rot="17246494">
            <a:off x="1414069" y="3750344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41" name="Łącznik prosty 40">
              <a:extLst>
                <a:ext uri="{FF2B5EF4-FFF2-40B4-BE49-F238E27FC236}">
                  <a16:creationId xmlns:a16="http://schemas.microsoft.com/office/drawing/2014/main" id="{54726847-9EED-D35E-68B4-7294F610A80D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Łącznik prosty 41">
              <a:extLst>
                <a:ext uri="{FF2B5EF4-FFF2-40B4-BE49-F238E27FC236}">
                  <a16:creationId xmlns:a16="http://schemas.microsoft.com/office/drawing/2014/main" id="{1EEECE50-086A-6839-5657-A7CB57896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42">
              <a:extLst>
                <a:ext uri="{FF2B5EF4-FFF2-40B4-BE49-F238E27FC236}">
                  <a16:creationId xmlns:a16="http://schemas.microsoft.com/office/drawing/2014/main" id="{D483300C-2250-711A-85ED-BA291933BE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y 43">
              <a:extLst>
                <a:ext uri="{FF2B5EF4-FFF2-40B4-BE49-F238E27FC236}">
                  <a16:creationId xmlns:a16="http://schemas.microsoft.com/office/drawing/2014/main" id="{F7B13117-B911-DA31-BC09-5E7DE5FFBC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7CEE0861-623B-A821-D3EE-8B17894E0D7E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CB50D6C8-FECC-CE9B-7396-F0BA7541472C}"/>
              </a:ext>
            </a:extLst>
          </p:cNvPr>
          <p:cNvSpPr txBox="1"/>
          <p:nvPr/>
        </p:nvSpPr>
        <p:spPr>
          <a:xfrm rot="15975816">
            <a:off x="1179514" y="3273762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3205L</a:t>
            </a:r>
            <a:endParaRPr lang="pl-PL" sz="700" dirty="0"/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10DD823C-8F59-BC03-2F22-4F8C1C2A4DBC}"/>
              </a:ext>
            </a:extLst>
          </p:cNvPr>
          <p:cNvGrpSpPr/>
          <p:nvPr/>
        </p:nvGrpSpPr>
        <p:grpSpPr>
          <a:xfrm rot="17070497">
            <a:off x="2938433" y="4140373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AA5D8B29-2AA5-FC67-7485-63783BEADD2C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AC3D81A4-8312-201C-E5AD-37C22E856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E18352DA-CB6E-8D52-1FEE-778638925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5756D338-F79B-69E9-EF43-A7EE4AE22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prosty 51">
              <a:extLst>
                <a:ext uri="{FF2B5EF4-FFF2-40B4-BE49-F238E27FC236}">
                  <a16:creationId xmlns:a16="http://schemas.microsoft.com/office/drawing/2014/main" id="{1DED4AD3-1638-0EFD-20FC-012DA82BF17C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F61E7286-73B4-E396-4661-FD92D0ABB538}"/>
              </a:ext>
            </a:extLst>
          </p:cNvPr>
          <p:cNvSpPr txBox="1"/>
          <p:nvPr/>
        </p:nvSpPr>
        <p:spPr>
          <a:xfrm rot="16200000">
            <a:off x="2827077" y="4662924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110369L</a:t>
            </a:r>
            <a:endParaRPr lang="pl-PL" sz="700" dirty="0"/>
          </a:p>
        </p:txBody>
      </p:sp>
      <p:grpSp>
        <p:nvGrpSpPr>
          <p:cNvPr id="54" name="Grupa 53">
            <a:extLst>
              <a:ext uri="{FF2B5EF4-FFF2-40B4-BE49-F238E27FC236}">
                <a16:creationId xmlns:a16="http://schemas.microsoft.com/office/drawing/2014/main" id="{1E6EE1DE-DD00-E855-FDA8-90558C164DCE}"/>
              </a:ext>
            </a:extLst>
          </p:cNvPr>
          <p:cNvGrpSpPr/>
          <p:nvPr/>
        </p:nvGrpSpPr>
        <p:grpSpPr>
          <a:xfrm rot="17070497">
            <a:off x="4226816" y="4068239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55" name="Łącznik prosty 54">
              <a:extLst>
                <a:ext uri="{FF2B5EF4-FFF2-40B4-BE49-F238E27FC236}">
                  <a16:creationId xmlns:a16="http://schemas.microsoft.com/office/drawing/2014/main" id="{69BED96B-683D-FE2A-A32D-CADDBFBCA0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Łącznik prosty 55">
              <a:extLst>
                <a:ext uri="{FF2B5EF4-FFF2-40B4-BE49-F238E27FC236}">
                  <a16:creationId xmlns:a16="http://schemas.microsoft.com/office/drawing/2014/main" id="{C10C0DD1-7EAD-0A50-608D-5851AB4A83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Łącznik prosty 56">
              <a:extLst>
                <a:ext uri="{FF2B5EF4-FFF2-40B4-BE49-F238E27FC236}">
                  <a16:creationId xmlns:a16="http://schemas.microsoft.com/office/drawing/2014/main" id="{FDFA8D2A-F562-7F65-0400-CC42435570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Łącznik prosty 57">
              <a:extLst>
                <a:ext uri="{FF2B5EF4-FFF2-40B4-BE49-F238E27FC236}">
                  <a16:creationId xmlns:a16="http://schemas.microsoft.com/office/drawing/2014/main" id="{7795164E-3101-D4EC-FC38-B5ED71A96A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Łącznik prosty 58">
              <a:extLst>
                <a:ext uri="{FF2B5EF4-FFF2-40B4-BE49-F238E27FC236}">
                  <a16:creationId xmlns:a16="http://schemas.microsoft.com/office/drawing/2014/main" id="{5A18307D-2E63-E0AC-B10B-7AC618699AD2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E172C382-885C-E665-1A00-72C60081F02E}"/>
              </a:ext>
            </a:extLst>
          </p:cNvPr>
          <p:cNvSpPr txBox="1"/>
          <p:nvPr/>
        </p:nvSpPr>
        <p:spPr>
          <a:xfrm rot="16200000">
            <a:off x="3974962" y="4468444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110396L</a:t>
            </a:r>
            <a:endParaRPr lang="pl-PL" sz="700" dirty="0"/>
          </a:p>
        </p:txBody>
      </p:sp>
      <p:grpSp>
        <p:nvGrpSpPr>
          <p:cNvPr id="61" name="Grupa 60">
            <a:extLst>
              <a:ext uri="{FF2B5EF4-FFF2-40B4-BE49-F238E27FC236}">
                <a16:creationId xmlns:a16="http://schemas.microsoft.com/office/drawing/2014/main" id="{D48E5DD9-F588-57BC-14ED-605AF4407080}"/>
              </a:ext>
            </a:extLst>
          </p:cNvPr>
          <p:cNvGrpSpPr/>
          <p:nvPr/>
        </p:nvGrpSpPr>
        <p:grpSpPr>
          <a:xfrm rot="19651844">
            <a:off x="6850894" y="3225356"/>
            <a:ext cx="185206" cy="125896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62" name="Łącznik prosty 61">
              <a:extLst>
                <a:ext uri="{FF2B5EF4-FFF2-40B4-BE49-F238E27FC236}">
                  <a16:creationId xmlns:a16="http://schemas.microsoft.com/office/drawing/2014/main" id="{629D0643-A39A-8D8B-0DC7-DB832AED3B46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62">
              <a:extLst>
                <a:ext uri="{FF2B5EF4-FFF2-40B4-BE49-F238E27FC236}">
                  <a16:creationId xmlns:a16="http://schemas.microsoft.com/office/drawing/2014/main" id="{0057F693-B0D7-366E-3C9F-EEFA5053D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63">
              <a:extLst>
                <a:ext uri="{FF2B5EF4-FFF2-40B4-BE49-F238E27FC236}">
                  <a16:creationId xmlns:a16="http://schemas.microsoft.com/office/drawing/2014/main" id="{B8C7129C-7D8C-D1D3-08BA-452FB9C423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Łącznik prosty 64">
              <a:extLst>
                <a:ext uri="{FF2B5EF4-FFF2-40B4-BE49-F238E27FC236}">
                  <a16:creationId xmlns:a16="http://schemas.microsoft.com/office/drawing/2014/main" id="{E567646C-EA43-5A8C-01A6-71765175A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Łącznik prosty 65">
              <a:extLst>
                <a:ext uri="{FF2B5EF4-FFF2-40B4-BE49-F238E27FC236}">
                  <a16:creationId xmlns:a16="http://schemas.microsoft.com/office/drawing/2014/main" id="{52312EF4-6B2C-2CB4-B801-5C8A755C24BD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E3DF329A-C579-D290-EC1C-1FF0A27FE92D}"/>
              </a:ext>
            </a:extLst>
          </p:cNvPr>
          <p:cNvSpPr txBox="1"/>
          <p:nvPr/>
        </p:nvSpPr>
        <p:spPr>
          <a:xfrm rot="17505748">
            <a:off x="4808493" y="3435575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3217L</a:t>
            </a:r>
            <a:endParaRPr lang="pl-PL" sz="700" dirty="0"/>
          </a:p>
        </p:txBody>
      </p:sp>
      <p:grpSp>
        <p:nvGrpSpPr>
          <p:cNvPr id="68" name="Grupa 67">
            <a:extLst>
              <a:ext uri="{FF2B5EF4-FFF2-40B4-BE49-F238E27FC236}">
                <a16:creationId xmlns:a16="http://schemas.microsoft.com/office/drawing/2014/main" id="{DC57CDDB-B216-0CD7-51B7-5849CF229348}"/>
              </a:ext>
            </a:extLst>
          </p:cNvPr>
          <p:cNvGrpSpPr/>
          <p:nvPr/>
        </p:nvGrpSpPr>
        <p:grpSpPr>
          <a:xfrm rot="16879887">
            <a:off x="5379116" y="4101126"/>
            <a:ext cx="185206" cy="125896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69" name="Łącznik prosty 68">
              <a:extLst>
                <a:ext uri="{FF2B5EF4-FFF2-40B4-BE49-F238E27FC236}">
                  <a16:creationId xmlns:a16="http://schemas.microsoft.com/office/drawing/2014/main" id="{353216CF-9F0D-4F52-97B4-ED3025977344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y 69">
              <a:extLst>
                <a:ext uri="{FF2B5EF4-FFF2-40B4-BE49-F238E27FC236}">
                  <a16:creationId xmlns:a16="http://schemas.microsoft.com/office/drawing/2014/main" id="{C2A64759-2D1C-17D4-ACEB-F51F176FA3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y 70">
              <a:extLst>
                <a:ext uri="{FF2B5EF4-FFF2-40B4-BE49-F238E27FC236}">
                  <a16:creationId xmlns:a16="http://schemas.microsoft.com/office/drawing/2014/main" id="{41797ADC-4477-2886-1E27-3C8E369605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71">
              <a:extLst>
                <a:ext uri="{FF2B5EF4-FFF2-40B4-BE49-F238E27FC236}">
                  <a16:creationId xmlns:a16="http://schemas.microsoft.com/office/drawing/2014/main" id="{8F97E112-6EE8-152B-B7D7-46C804EA67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Łącznik prosty 72">
              <a:extLst>
                <a:ext uri="{FF2B5EF4-FFF2-40B4-BE49-F238E27FC236}">
                  <a16:creationId xmlns:a16="http://schemas.microsoft.com/office/drawing/2014/main" id="{27C561F7-824C-ED08-A2CD-53ACC312109A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A9673CCD-F3B0-E6A8-10EC-B58B41485F40}"/>
              </a:ext>
            </a:extLst>
          </p:cNvPr>
          <p:cNvSpPr txBox="1"/>
          <p:nvPr/>
        </p:nvSpPr>
        <p:spPr>
          <a:xfrm rot="16016958">
            <a:off x="5294991" y="3605480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110430L</a:t>
            </a:r>
            <a:endParaRPr lang="pl-PL" sz="700" dirty="0"/>
          </a:p>
        </p:txBody>
      </p:sp>
      <p:grpSp>
        <p:nvGrpSpPr>
          <p:cNvPr id="88" name="Grupa 87">
            <a:extLst>
              <a:ext uri="{FF2B5EF4-FFF2-40B4-BE49-F238E27FC236}">
                <a16:creationId xmlns:a16="http://schemas.microsoft.com/office/drawing/2014/main" id="{0E8F0D37-D87A-E83C-3163-BBB02530005B}"/>
              </a:ext>
            </a:extLst>
          </p:cNvPr>
          <p:cNvGrpSpPr/>
          <p:nvPr/>
        </p:nvGrpSpPr>
        <p:grpSpPr>
          <a:xfrm rot="158062">
            <a:off x="4551048" y="4051219"/>
            <a:ext cx="185206" cy="125896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89" name="Łącznik prosty 88">
              <a:extLst>
                <a:ext uri="{FF2B5EF4-FFF2-40B4-BE49-F238E27FC236}">
                  <a16:creationId xmlns:a16="http://schemas.microsoft.com/office/drawing/2014/main" id="{D5169D53-1A46-442B-C255-A9A4148ED592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y 89">
              <a:extLst>
                <a:ext uri="{FF2B5EF4-FFF2-40B4-BE49-F238E27FC236}">
                  <a16:creationId xmlns:a16="http://schemas.microsoft.com/office/drawing/2014/main" id="{EB6B0DCD-38E2-7580-FA13-3D97BCD406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y 90">
              <a:extLst>
                <a:ext uri="{FF2B5EF4-FFF2-40B4-BE49-F238E27FC236}">
                  <a16:creationId xmlns:a16="http://schemas.microsoft.com/office/drawing/2014/main" id="{49CAB044-3604-3A14-8D90-4E4AFE61FF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91">
              <a:extLst>
                <a:ext uri="{FF2B5EF4-FFF2-40B4-BE49-F238E27FC236}">
                  <a16:creationId xmlns:a16="http://schemas.microsoft.com/office/drawing/2014/main" id="{160AF217-3674-C346-5C0D-D0DA3EB46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y 92">
              <a:extLst>
                <a:ext uri="{FF2B5EF4-FFF2-40B4-BE49-F238E27FC236}">
                  <a16:creationId xmlns:a16="http://schemas.microsoft.com/office/drawing/2014/main" id="{B577118B-CB74-B380-A461-E7597DBBFE0E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pole tekstowe 115">
            <a:extLst>
              <a:ext uri="{FF2B5EF4-FFF2-40B4-BE49-F238E27FC236}">
                <a16:creationId xmlns:a16="http://schemas.microsoft.com/office/drawing/2014/main" id="{D726DA49-A19B-6832-81BD-F36E9FEAA6EC}"/>
              </a:ext>
            </a:extLst>
          </p:cNvPr>
          <p:cNvSpPr txBox="1"/>
          <p:nvPr/>
        </p:nvSpPr>
        <p:spPr>
          <a:xfrm rot="21362458">
            <a:off x="3314605" y="5743853"/>
            <a:ext cx="772858" cy="204311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Linia kolejowa nr 69</a:t>
            </a:r>
          </a:p>
          <a:p>
            <a:pPr algn="just"/>
            <a:r>
              <a:rPr lang="pl-PL" sz="600" dirty="0"/>
              <a:t>Rejowiec - Hrebenne</a:t>
            </a:r>
            <a:endParaRPr lang="pl-PL" sz="7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62A5618-66DC-1283-96CE-9170579D5607}"/>
              </a:ext>
            </a:extLst>
          </p:cNvPr>
          <p:cNvSpPr txBox="1"/>
          <p:nvPr/>
        </p:nvSpPr>
        <p:spPr>
          <a:xfrm rot="16200000">
            <a:off x="2317731" y="4749049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116617L</a:t>
            </a:r>
            <a:endParaRPr lang="pl-PL" sz="700" dirty="0"/>
          </a:p>
        </p:txBody>
      </p:sp>
      <p:grpSp>
        <p:nvGrpSpPr>
          <p:cNvPr id="75" name="Grupa 74">
            <a:extLst>
              <a:ext uri="{FF2B5EF4-FFF2-40B4-BE49-F238E27FC236}">
                <a16:creationId xmlns:a16="http://schemas.microsoft.com/office/drawing/2014/main" id="{89DFE8F9-DD12-75B3-F27C-84AD7F777E36}"/>
              </a:ext>
            </a:extLst>
          </p:cNvPr>
          <p:cNvGrpSpPr/>
          <p:nvPr/>
        </p:nvGrpSpPr>
        <p:grpSpPr>
          <a:xfrm rot="17070497">
            <a:off x="2407134" y="4073511"/>
            <a:ext cx="169689" cy="119062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76" name="Łącznik prosty 75">
              <a:extLst>
                <a:ext uri="{FF2B5EF4-FFF2-40B4-BE49-F238E27FC236}">
                  <a16:creationId xmlns:a16="http://schemas.microsoft.com/office/drawing/2014/main" id="{1389DE59-0D28-E742-71EC-F8A8B8EBE619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Łącznik prosty 76">
              <a:extLst>
                <a:ext uri="{FF2B5EF4-FFF2-40B4-BE49-F238E27FC236}">
                  <a16:creationId xmlns:a16="http://schemas.microsoft.com/office/drawing/2014/main" id="{F5F51FBE-04AC-CD8E-2C06-7F6717A08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Łącznik prosty 77">
              <a:extLst>
                <a:ext uri="{FF2B5EF4-FFF2-40B4-BE49-F238E27FC236}">
                  <a16:creationId xmlns:a16="http://schemas.microsoft.com/office/drawing/2014/main" id="{F7CF0CC0-F7A9-A617-A529-0D47D1037C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Łącznik prosty 78">
              <a:extLst>
                <a:ext uri="{FF2B5EF4-FFF2-40B4-BE49-F238E27FC236}">
                  <a16:creationId xmlns:a16="http://schemas.microsoft.com/office/drawing/2014/main" id="{4F933351-DF58-EE00-CD95-3D509E99B1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Łącznik prosty 108">
              <a:extLst>
                <a:ext uri="{FF2B5EF4-FFF2-40B4-BE49-F238E27FC236}">
                  <a16:creationId xmlns:a16="http://schemas.microsoft.com/office/drawing/2014/main" id="{8B8AB208-EDF8-E511-C53B-231C82037F5B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Schemat blokowy: łącznik 109">
            <a:extLst>
              <a:ext uri="{FF2B5EF4-FFF2-40B4-BE49-F238E27FC236}">
                <a16:creationId xmlns:a16="http://schemas.microsoft.com/office/drawing/2014/main" id="{D1AED12E-94E4-CF39-3248-3217CC739202}"/>
              </a:ext>
            </a:extLst>
          </p:cNvPr>
          <p:cNvSpPr/>
          <p:nvPr/>
        </p:nvSpPr>
        <p:spPr>
          <a:xfrm>
            <a:off x="3543067" y="4109114"/>
            <a:ext cx="138732" cy="151557"/>
          </a:xfrm>
          <a:prstGeom prst="flowChartConnector">
            <a:avLst/>
          </a:prstGeom>
          <a:ln w="9525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2" name="Dowolny kształt: kształt 111">
            <a:extLst>
              <a:ext uri="{FF2B5EF4-FFF2-40B4-BE49-F238E27FC236}">
                <a16:creationId xmlns:a16="http://schemas.microsoft.com/office/drawing/2014/main" id="{8C6554B5-0786-7827-6836-6C0757A3AF80}"/>
              </a:ext>
            </a:extLst>
          </p:cNvPr>
          <p:cNvSpPr/>
          <p:nvPr/>
        </p:nvSpPr>
        <p:spPr>
          <a:xfrm>
            <a:off x="4889604" y="3018627"/>
            <a:ext cx="550577" cy="1465040"/>
          </a:xfrm>
          <a:custGeom>
            <a:avLst/>
            <a:gdLst>
              <a:gd name="connsiteX0" fmla="*/ 401352 w 785527"/>
              <a:gd name="connsiteY0" fmla="*/ 0 h 1673000"/>
              <a:gd name="connsiteX1" fmla="*/ 61627 w 785527"/>
              <a:gd name="connsiteY1" fmla="*/ 844550 h 1673000"/>
              <a:gd name="connsiteX2" fmla="*/ 10827 w 785527"/>
              <a:gd name="connsiteY2" fmla="*/ 927100 h 1673000"/>
              <a:gd name="connsiteX3" fmla="*/ 4477 w 785527"/>
              <a:gd name="connsiteY3" fmla="*/ 1181100 h 1673000"/>
              <a:gd name="connsiteX4" fmla="*/ 64802 w 785527"/>
              <a:gd name="connsiteY4" fmla="*/ 1460500 h 1673000"/>
              <a:gd name="connsiteX5" fmla="*/ 550577 w 785527"/>
              <a:gd name="connsiteY5" fmla="*/ 1371600 h 1673000"/>
              <a:gd name="connsiteX6" fmla="*/ 442627 w 785527"/>
              <a:gd name="connsiteY6" fmla="*/ 1612900 h 1673000"/>
              <a:gd name="connsiteX7" fmla="*/ 785527 w 785527"/>
              <a:gd name="connsiteY7" fmla="*/ 1454150 h 1673000"/>
              <a:gd name="connsiteX0" fmla="*/ 401352 w 562441"/>
              <a:gd name="connsiteY0" fmla="*/ 0 h 1612900"/>
              <a:gd name="connsiteX1" fmla="*/ 61627 w 562441"/>
              <a:gd name="connsiteY1" fmla="*/ 844550 h 1612900"/>
              <a:gd name="connsiteX2" fmla="*/ 10827 w 562441"/>
              <a:gd name="connsiteY2" fmla="*/ 927100 h 1612900"/>
              <a:gd name="connsiteX3" fmla="*/ 4477 w 562441"/>
              <a:gd name="connsiteY3" fmla="*/ 1181100 h 1612900"/>
              <a:gd name="connsiteX4" fmla="*/ 64802 w 562441"/>
              <a:gd name="connsiteY4" fmla="*/ 1460500 h 1612900"/>
              <a:gd name="connsiteX5" fmla="*/ 550577 w 562441"/>
              <a:gd name="connsiteY5" fmla="*/ 1371600 h 1612900"/>
              <a:gd name="connsiteX6" fmla="*/ 442627 w 562441"/>
              <a:gd name="connsiteY6" fmla="*/ 1612900 h 1612900"/>
              <a:gd name="connsiteX0" fmla="*/ 401352 w 550577"/>
              <a:gd name="connsiteY0" fmla="*/ 0 h 1465040"/>
              <a:gd name="connsiteX1" fmla="*/ 61627 w 550577"/>
              <a:gd name="connsiteY1" fmla="*/ 844550 h 1465040"/>
              <a:gd name="connsiteX2" fmla="*/ 10827 w 550577"/>
              <a:gd name="connsiteY2" fmla="*/ 927100 h 1465040"/>
              <a:gd name="connsiteX3" fmla="*/ 4477 w 550577"/>
              <a:gd name="connsiteY3" fmla="*/ 1181100 h 1465040"/>
              <a:gd name="connsiteX4" fmla="*/ 64802 w 550577"/>
              <a:gd name="connsiteY4" fmla="*/ 1460500 h 1465040"/>
              <a:gd name="connsiteX5" fmla="*/ 550577 w 550577"/>
              <a:gd name="connsiteY5" fmla="*/ 1371600 h 146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577" h="1465040">
                <a:moveTo>
                  <a:pt x="401352" y="0"/>
                </a:moveTo>
                <a:cubicBezTo>
                  <a:pt x="264033" y="345016"/>
                  <a:pt x="126714" y="690033"/>
                  <a:pt x="61627" y="844550"/>
                </a:cubicBezTo>
                <a:cubicBezTo>
                  <a:pt x="-3460" y="999067"/>
                  <a:pt x="20352" y="871008"/>
                  <a:pt x="10827" y="927100"/>
                </a:cubicBezTo>
                <a:cubicBezTo>
                  <a:pt x="1302" y="983192"/>
                  <a:pt x="-4519" y="1092200"/>
                  <a:pt x="4477" y="1181100"/>
                </a:cubicBezTo>
                <a:cubicBezTo>
                  <a:pt x="13473" y="1270000"/>
                  <a:pt x="-26215" y="1428750"/>
                  <a:pt x="64802" y="1460500"/>
                </a:cubicBezTo>
                <a:cubicBezTo>
                  <a:pt x="155819" y="1492250"/>
                  <a:pt x="487606" y="1346200"/>
                  <a:pt x="550577" y="1371600"/>
                </a:cubicBezTo>
              </a:path>
            </a:pathLst>
          </a:cu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1" name="Schemat blokowy: łącznik 110">
            <a:extLst>
              <a:ext uri="{FF2B5EF4-FFF2-40B4-BE49-F238E27FC236}">
                <a16:creationId xmlns:a16="http://schemas.microsoft.com/office/drawing/2014/main" id="{ECB873A3-8C16-E42A-8B8D-08A634507E16}"/>
              </a:ext>
            </a:extLst>
          </p:cNvPr>
          <p:cNvSpPr/>
          <p:nvPr/>
        </p:nvSpPr>
        <p:spPr>
          <a:xfrm>
            <a:off x="4813705" y="4051913"/>
            <a:ext cx="138732" cy="151557"/>
          </a:xfrm>
          <a:prstGeom prst="flowChartConnector">
            <a:avLst/>
          </a:prstGeom>
          <a:ln w="9525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3" name="pole tekstowe 112">
            <a:extLst>
              <a:ext uri="{FF2B5EF4-FFF2-40B4-BE49-F238E27FC236}">
                <a16:creationId xmlns:a16="http://schemas.microsoft.com/office/drawing/2014/main" id="{90A02D25-057E-8288-6F28-29FF7DB387FF}"/>
              </a:ext>
            </a:extLst>
          </p:cNvPr>
          <p:cNvSpPr txBox="1"/>
          <p:nvPr/>
        </p:nvSpPr>
        <p:spPr>
          <a:xfrm rot="12604252">
            <a:off x="6746717" y="2664913"/>
            <a:ext cx="489885" cy="1021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110397L</a:t>
            </a:r>
            <a:endParaRPr lang="pl-PL" sz="700" dirty="0"/>
          </a:p>
        </p:txBody>
      </p:sp>
      <p:grpSp>
        <p:nvGrpSpPr>
          <p:cNvPr id="114" name="Grupa 113">
            <a:extLst>
              <a:ext uri="{FF2B5EF4-FFF2-40B4-BE49-F238E27FC236}">
                <a16:creationId xmlns:a16="http://schemas.microsoft.com/office/drawing/2014/main" id="{475B1D29-B714-5AD3-EA4E-6F792F1F8CF7}"/>
              </a:ext>
            </a:extLst>
          </p:cNvPr>
          <p:cNvGrpSpPr/>
          <p:nvPr/>
        </p:nvGrpSpPr>
        <p:grpSpPr>
          <a:xfrm rot="3298356">
            <a:off x="7158753" y="2919468"/>
            <a:ext cx="185206" cy="125896"/>
            <a:chOff x="1231106" y="4281488"/>
            <a:chExt cx="169689" cy="11906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115" name="Łącznik prosty 114">
              <a:extLst>
                <a:ext uri="{FF2B5EF4-FFF2-40B4-BE49-F238E27FC236}">
                  <a16:creationId xmlns:a16="http://schemas.microsoft.com/office/drawing/2014/main" id="{3667027D-0B44-D82F-0D28-DA9309909071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06" y="4324350"/>
              <a:ext cx="50007" cy="26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Łącznik prosty 116">
              <a:extLst>
                <a:ext uri="{FF2B5EF4-FFF2-40B4-BE49-F238E27FC236}">
                  <a16:creationId xmlns:a16="http://schemas.microsoft.com/office/drawing/2014/main" id="{1BC89012-F353-5677-85DF-6D3B3FBB0F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373" y="4326731"/>
              <a:ext cx="89321" cy="23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Łącznik prosty 117">
              <a:extLst>
                <a:ext uri="{FF2B5EF4-FFF2-40B4-BE49-F238E27FC236}">
                  <a16:creationId xmlns:a16="http://schemas.microsoft.com/office/drawing/2014/main" id="{63399750-567D-AFD8-9437-784DC70491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694" y="4281488"/>
              <a:ext cx="31539" cy="45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Łącznik prosty 118">
              <a:extLst>
                <a:ext uri="{FF2B5EF4-FFF2-40B4-BE49-F238E27FC236}">
                  <a16:creationId xmlns:a16="http://schemas.microsoft.com/office/drawing/2014/main" id="{B3B1B5CE-0C4E-6665-8AAD-D6F851BC40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19" y="4350543"/>
              <a:ext cx="22239" cy="50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Łącznik prosty 119">
              <a:extLst>
                <a:ext uri="{FF2B5EF4-FFF2-40B4-BE49-F238E27FC236}">
                  <a16:creationId xmlns:a16="http://schemas.microsoft.com/office/drawing/2014/main" id="{F069DB56-704F-B496-1212-7A68488B441C}"/>
                </a:ext>
              </a:extLst>
            </p:cNvPr>
            <p:cNvCxnSpPr>
              <a:cxnSpLocks/>
            </p:cNvCxnSpPr>
            <p:nvPr/>
          </p:nvCxnSpPr>
          <p:spPr>
            <a:xfrm>
              <a:off x="1355718" y="4336256"/>
              <a:ext cx="45077" cy="142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chemat blokowy: łącznik 12">
            <a:extLst>
              <a:ext uri="{FF2B5EF4-FFF2-40B4-BE49-F238E27FC236}">
                <a16:creationId xmlns:a16="http://schemas.microsoft.com/office/drawing/2014/main" id="{D41BB967-B39C-E752-F294-F36FC9A6AF9F}"/>
              </a:ext>
            </a:extLst>
          </p:cNvPr>
          <p:cNvSpPr/>
          <p:nvPr/>
        </p:nvSpPr>
        <p:spPr>
          <a:xfrm>
            <a:off x="7021714" y="3086192"/>
            <a:ext cx="138732" cy="151557"/>
          </a:xfrm>
          <a:prstGeom prst="flowChartConnector">
            <a:avLst/>
          </a:prstGeom>
          <a:ln w="9525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1" name="Dowolny kształt: kształt 120">
            <a:extLst>
              <a:ext uri="{FF2B5EF4-FFF2-40B4-BE49-F238E27FC236}">
                <a16:creationId xmlns:a16="http://schemas.microsoft.com/office/drawing/2014/main" id="{D66B7E47-8412-1302-A6D3-A514BE04E31E}"/>
              </a:ext>
            </a:extLst>
          </p:cNvPr>
          <p:cNvSpPr/>
          <p:nvPr/>
        </p:nvSpPr>
        <p:spPr>
          <a:xfrm>
            <a:off x="6709724" y="2988852"/>
            <a:ext cx="674713" cy="202492"/>
          </a:xfrm>
          <a:custGeom>
            <a:avLst/>
            <a:gdLst>
              <a:gd name="connsiteX0" fmla="*/ 0 w 2138363"/>
              <a:gd name="connsiteY0" fmla="*/ 0 h 1183481"/>
              <a:gd name="connsiteX1" fmla="*/ 35719 w 2138363"/>
              <a:gd name="connsiteY1" fmla="*/ 42862 h 1183481"/>
              <a:gd name="connsiteX2" fmla="*/ 130969 w 2138363"/>
              <a:gd name="connsiteY2" fmla="*/ 42862 h 1183481"/>
              <a:gd name="connsiteX3" fmla="*/ 159544 w 2138363"/>
              <a:gd name="connsiteY3" fmla="*/ 97631 h 1183481"/>
              <a:gd name="connsiteX4" fmla="*/ 235744 w 2138363"/>
              <a:gd name="connsiteY4" fmla="*/ 540543 h 1183481"/>
              <a:gd name="connsiteX5" fmla="*/ 678657 w 2138363"/>
              <a:gd name="connsiteY5" fmla="*/ 738187 h 1183481"/>
              <a:gd name="connsiteX6" fmla="*/ 738188 w 2138363"/>
              <a:gd name="connsiteY6" fmla="*/ 697706 h 1183481"/>
              <a:gd name="connsiteX7" fmla="*/ 788194 w 2138363"/>
              <a:gd name="connsiteY7" fmla="*/ 666750 h 1183481"/>
              <a:gd name="connsiteX8" fmla="*/ 1054894 w 2138363"/>
              <a:gd name="connsiteY8" fmla="*/ 681037 h 1183481"/>
              <a:gd name="connsiteX9" fmla="*/ 1185863 w 2138363"/>
              <a:gd name="connsiteY9" fmla="*/ 733425 h 1183481"/>
              <a:gd name="connsiteX10" fmla="*/ 1364457 w 2138363"/>
              <a:gd name="connsiteY10" fmla="*/ 800100 h 1183481"/>
              <a:gd name="connsiteX11" fmla="*/ 1531144 w 2138363"/>
              <a:gd name="connsiteY11" fmla="*/ 928687 h 1183481"/>
              <a:gd name="connsiteX12" fmla="*/ 1597819 w 2138363"/>
              <a:gd name="connsiteY12" fmla="*/ 1000125 h 1183481"/>
              <a:gd name="connsiteX13" fmla="*/ 1952625 w 2138363"/>
              <a:gd name="connsiteY13" fmla="*/ 1133475 h 1183481"/>
              <a:gd name="connsiteX14" fmla="*/ 2138363 w 2138363"/>
              <a:gd name="connsiteY14" fmla="*/ 1183481 h 1183481"/>
              <a:gd name="connsiteX0" fmla="*/ 0 w 2148298"/>
              <a:gd name="connsiteY0" fmla="*/ 0 h 1187217"/>
              <a:gd name="connsiteX1" fmla="*/ 35719 w 2148298"/>
              <a:gd name="connsiteY1" fmla="*/ 42862 h 1187217"/>
              <a:gd name="connsiteX2" fmla="*/ 130969 w 2148298"/>
              <a:gd name="connsiteY2" fmla="*/ 42862 h 1187217"/>
              <a:gd name="connsiteX3" fmla="*/ 159544 w 2148298"/>
              <a:gd name="connsiteY3" fmla="*/ 97631 h 1187217"/>
              <a:gd name="connsiteX4" fmla="*/ 235744 w 2148298"/>
              <a:gd name="connsiteY4" fmla="*/ 540543 h 1187217"/>
              <a:gd name="connsiteX5" fmla="*/ 678657 w 2148298"/>
              <a:gd name="connsiteY5" fmla="*/ 738187 h 1187217"/>
              <a:gd name="connsiteX6" fmla="*/ 738188 w 2148298"/>
              <a:gd name="connsiteY6" fmla="*/ 697706 h 1187217"/>
              <a:gd name="connsiteX7" fmla="*/ 788194 w 2148298"/>
              <a:gd name="connsiteY7" fmla="*/ 666750 h 1187217"/>
              <a:gd name="connsiteX8" fmla="*/ 1054894 w 2148298"/>
              <a:gd name="connsiteY8" fmla="*/ 681037 h 1187217"/>
              <a:gd name="connsiteX9" fmla="*/ 1185863 w 2148298"/>
              <a:gd name="connsiteY9" fmla="*/ 733425 h 1187217"/>
              <a:gd name="connsiteX10" fmla="*/ 1364457 w 2148298"/>
              <a:gd name="connsiteY10" fmla="*/ 800100 h 1187217"/>
              <a:gd name="connsiteX11" fmla="*/ 1531144 w 2148298"/>
              <a:gd name="connsiteY11" fmla="*/ 928687 h 1187217"/>
              <a:gd name="connsiteX12" fmla="*/ 1597819 w 2148298"/>
              <a:gd name="connsiteY12" fmla="*/ 1000125 h 1187217"/>
              <a:gd name="connsiteX13" fmla="*/ 1952625 w 2148298"/>
              <a:gd name="connsiteY13" fmla="*/ 1133475 h 1187217"/>
              <a:gd name="connsiteX14" fmla="*/ 2138363 w 2148298"/>
              <a:gd name="connsiteY14" fmla="*/ 1183481 h 1187217"/>
              <a:gd name="connsiteX15" fmla="*/ 2122513 w 2148298"/>
              <a:gd name="connsiteY15" fmla="*/ 1183595 h 1187217"/>
              <a:gd name="connsiteX0" fmla="*/ 0 w 2122674"/>
              <a:gd name="connsiteY0" fmla="*/ 0 h 1183595"/>
              <a:gd name="connsiteX1" fmla="*/ 35719 w 2122674"/>
              <a:gd name="connsiteY1" fmla="*/ 42862 h 1183595"/>
              <a:gd name="connsiteX2" fmla="*/ 130969 w 2122674"/>
              <a:gd name="connsiteY2" fmla="*/ 42862 h 1183595"/>
              <a:gd name="connsiteX3" fmla="*/ 159544 w 2122674"/>
              <a:gd name="connsiteY3" fmla="*/ 97631 h 1183595"/>
              <a:gd name="connsiteX4" fmla="*/ 235744 w 2122674"/>
              <a:gd name="connsiteY4" fmla="*/ 540543 h 1183595"/>
              <a:gd name="connsiteX5" fmla="*/ 678657 w 2122674"/>
              <a:gd name="connsiteY5" fmla="*/ 738187 h 1183595"/>
              <a:gd name="connsiteX6" fmla="*/ 738188 w 2122674"/>
              <a:gd name="connsiteY6" fmla="*/ 697706 h 1183595"/>
              <a:gd name="connsiteX7" fmla="*/ 788194 w 2122674"/>
              <a:gd name="connsiteY7" fmla="*/ 666750 h 1183595"/>
              <a:gd name="connsiteX8" fmla="*/ 1054894 w 2122674"/>
              <a:gd name="connsiteY8" fmla="*/ 681037 h 1183595"/>
              <a:gd name="connsiteX9" fmla="*/ 1185863 w 2122674"/>
              <a:gd name="connsiteY9" fmla="*/ 733425 h 1183595"/>
              <a:gd name="connsiteX10" fmla="*/ 1364457 w 2122674"/>
              <a:gd name="connsiteY10" fmla="*/ 800100 h 1183595"/>
              <a:gd name="connsiteX11" fmla="*/ 1531144 w 2122674"/>
              <a:gd name="connsiteY11" fmla="*/ 928687 h 1183595"/>
              <a:gd name="connsiteX12" fmla="*/ 1597819 w 2122674"/>
              <a:gd name="connsiteY12" fmla="*/ 1000125 h 1183595"/>
              <a:gd name="connsiteX13" fmla="*/ 1952625 w 2122674"/>
              <a:gd name="connsiteY13" fmla="*/ 1133475 h 1183595"/>
              <a:gd name="connsiteX14" fmla="*/ 2049463 w 2122674"/>
              <a:gd name="connsiteY14" fmla="*/ 1170781 h 1183595"/>
              <a:gd name="connsiteX15" fmla="*/ 2122513 w 2122674"/>
              <a:gd name="connsiteY15" fmla="*/ 1183595 h 1183595"/>
              <a:gd name="connsiteX0" fmla="*/ 0 w 2973422"/>
              <a:gd name="connsiteY0" fmla="*/ 0 h 2044020"/>
              <a:gd name="connsiteX1" fmla="*/ 35719 w 2973422"/>
              <a:gd name="connsiteY1" fmla="*/ 42862 h 2044020"/>
              <a:gd name="connsiteX2" fmla="*/ 130969 w 2973422"/>
              <a:gd name="connsiteY2" fmla="*/ 42862 h 2044020"/>
              <a:gd name="connsiteX3" fmla="*/ 159544 w 2973422"/>
              <a:gd name="connsiteY3" fmla="*/ 97631 h 2044020"/>
              <a:gd name="connsiteX4" fmla="*/ 235744 w 2973422"/>
              <a:gd name="connsiteY4" fmla="*/ 540543 h 2044020"/>
              <a:gd name="connsiteX5" fmla="*/ 678657 w 2973422"/>
              <a:gd name="connsiteY5" fmla="*/ 738187 h 2044020"/>
              <a:gd name="connsiteX6" fmla="*/ 738188 w 2973422"/>
              <a:gd name="connsiteY6" fmla="*/ 697706 h 2044020"/>
              <a:gd name="connsiteX7" fmla="*/ 788194 w 2973422"/>
              <a:gd name="connsiteY7" fmla="*/ 666750 h 2044020"/>
              <a:gd name="connsiteX8" fmla="*/ 1054894 w 2973422"/>
              <a:gd name="connsiteY8" fmla="*/ 681037 h 2044020"/>
              <a:gd name="connsiteX9" fmla="*/ 1185863 w 2973422"/>
              <a:gd name="connsiteY9" fmla="*/ 733425 h 2044020"/>
              <a:gd name="connsiteX10" fmla="*/ 1364457 w 2973422"/>
              <a:gd name="connsiteY10" fmla="*/ 800100 h 2044020"/>
              <a:gd name="connsiteX11" fmla="*/ 1531144 w 2973422"/>
              <a:gd name="connsiteY11" fmla="*/ 928687 h 2044020"/>
              <a:gd name="connsiteX12" fmla="*/ 1597819 w 2973422"/>
              <a:gd name="connsiteY12" fmla="*/ 1000125 h 2044020"/>
              <a:gd name="connsiteX13" fmla="*/ 1952625 w 2973422"/>
              <a:gd name="connsiteY13" fmla="*/ 1133475 h 2044020"/>
              <a:gd name="connsiteX14" fmla="*/ 2049463 w 2973422"/>
              <a:gd name="connsiteY14" fmla="*/ 1170781 h 2044020"/>
              <a:gd name="connsiteX15" fmla="*/ 2973413 w 2973422"/>
              <a:gd name="connsiteY15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436837 w 2973413"/>
              <a:gd name="connsiteY15" fmla="*/ 1526494 h 2044020"/>
              <a:gd name="connsiteX16" fmla="*/ 2973413 w 2973413"/>
              <a:gd name="connsiteY16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636862 w 2973413"/>
              <a:gd name="connsiteY15" fmla="*/ 1758269 h 2044020"/>
              <a:gd name="connsiteX16" fmla="*/ 2973413 w 2973413"/>
              <a:gd name="connsiteY16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328888 w 2973413"/>
              <a:gd name="connsiteY15" fmla="*/ 1440769 h 2044020"/>
              <a:gd name="connsiteX16" fmla="*/ 2636862 w 2973413"/>
              <a:gd name="connsiteY16" fmla="*/ 1758269 h 2044020"/>
              <a:gd name="connsiteX17" fmla="*/ 2973413 w 2973413"/>
              <a:gd name="connsiteY17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471763 w 2973413"/>
              <a:gd name="connsiteY15" fmla="*/ 1564594 h 2044020"/>
              <a:gd name="connsiteX16" fmla="*/ 2636862 w 2973413"/>
              <a:gd name="connsiteY16" fmla="*/ 1758269 h 2044020"/>
              <a:gd name="connsiteX17" fmla="*/ 2973413 w 2973413"/>
              <a:gd name="connsiteY17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471763 w 2973413"/>
              <a:gd name="connsiteY15" fmla="*/ 1564594 h 2044020"/>
              <a:gd name="connsiteX16" fmla="*/ 2487638 w 2973413"/>
              <a:gd name="connsiteY16" fmla="*/ 1589994 h 2044020"/>
              <a:gd name="connsiteX17" fmla="*/ 2636862 w 2973413"/>
              <a:gd name="connsiteY17" fmla="*/ 1758269 h 2044020"/>
              <a:gd name="connsiteX18" fmla="*/ 2973413 w 2973413"/>
              <a:gd name="connsiteY18" fmla="*/ 2044020 h 2044020"/>
              <a:gd name="connsiteX0" fmla="*/ 0 w 2973413"/>
              <a:gd name="connsiteY0" fmla="*/ 0 h 2044020"/>
              <a:gd name="connsiteX1" fmla="*/ 35719 w 2973413"/>
              <a:gd name="connsiteY1" fmla="*/ 42862 h 2044020"/>
              <a:gd name="connsiteX2" fmla="*/ 130969 w 2973413"/>
              <a:gd name="connsiteY2" fmla="*/ 42862 h 2044020"/>
              <a:gd name="connsiteX3" fmla="*/ 159544 w 2973413"/>
              <a:gd name="connsiteY3" fmla="*/ 97631 h 2044020"/>
              <a:gd name="connsiteX4" fmla="*/ 235744 w 2973413"/>
              <a:gd name="connsiteY4" fmla="*/ 540543 h 2044020"/>
              <a:gd name="connsiteX5" fmla="*/ 678657 w 2973413"/>
              <a:gd name="connsiteY5" fmla="*/ 738187 h 2044020"/>
              <a:gd name="connsiteX6" fmla="*/ 738188 w 2973413"/>
              <a:gd name="connsiteY6" fmla="*/ 697706 h 2044020"/>
              <a:gd name="connsiteX7" fmla="*/ 788194 w 2973413"/>
              <a:gd name="connsiteY7" fmla="*/ 666750 h 2044020"/>
              <a:gd name="connsiteX8" fmla="*/ 1054894 w 2973413"/>
              <a:gd name="connsiteY8" fmla="*/ 681037 h 2044020"/>
              <a:gd name="connsiteX9" fmla="*/ 1185863 w 2973413"/>
              <a:gd name="connsiteY9" fmla="*/ 733425 h 2044020"/>
              <a:gd name="connsiteX10" fmla="*/ 1364457 w 2973413"/>
              <a:gd name="connsiteY10" fmla="*/ 800100 h 2044020"/>
              <a:gd name="connsiteX11" fmla="*/ 1531144 w 2973413"/>
              <a:gd name="connsiteY11" fmla="*/ 928687 h 2044020"/>
              <a:gd name="connsiteX12" fmla="*/ 1597819 w 2973413"/>
              <a:gd name="connsiteY12" fmla="*/ 1000125 h 2044020"/>
              <a:gd name="connsiteX13" fmla="*/ 1952625 w 2973413"/>
              <a:gd name="connsiteY13" fmla="*/ 1133475 h 2044020"/>
              <a:gd name="connsiteX14" fmla="*/ 2049463 w 2973413"/>
              <a:gd name="connsiteY14" fmla="*/ 1170781 h 2044020"/>
              <a:gd name="connsiteX15" fmla="*/ 2468588 w 2973413"/>
              <a:gd name="connsiteY15" fmla="*/ 1462994 h 2044020"/>
              <a:gd name="connsiteX16" fmla="*/ 2487638 w 2973413"/>
              <a:gd name="connsiteY16" fmla="*/ 1589994 h 2044020"/>
              <a:gd name="connsiteX17" fmla="*/ 2636862 w 2973413"/>
              <a:gd name="connsiteY17" fmla="*/ 1758269 h 2044020"/>
              <a:gd name="connsiteX18" fmla="*/ 2973413 w 2973413"/>
              <a:gd name="connsiteY18" fmla="*/ 2044020 h 2044020"/>
              <a:gd name="connsiteX0" fmla="*/ 0 w 2636862"/>
              <a:gd name="connsiteY0" fmla="*/ 0 h 1758269"/>
              <a:gd name="connsiteX1" fmla="*/ 35719 w 2636862"/>
              <a:gd name="connsiteY1" fmla="*/ 42862 h 1758269"/>
              <a:gd name="connsiteX2" fmla="*/ 130969 w 2636862"/>
              <a:gd name="connsiteY2" fmla="*/ 42862 h 1758269"/>
              <a:gd name="connsiteX3" fmla="*/ 159544 w 2636862"/>
              <a:gd name="connsiteY3" fmla="*/ 97631 h 1758269"/>
              <a:gd name="connsiteX4" fmla="*/ 235744 w 2636862"/>
              <a:gd name="connsiteY4" fmla="*/ 540543 h 1758269"/>
              <a:gd name="connsiteX5" fmla="*/ 678657 w 2636862"/>
              <a:gd name="connsiteY5" fmla="*/ 738187 h 1758269"/>
              <a:gd name="connsiteX6" fmla="*/ 738188 w 2636862"/>
              <a:gd name="connsiteY6" fmla="*/ 697706 h 1758269"/>
              <a:gd name="connsiteX7" fmla="*/ 788194 w 2636862"/>
              <a:gd name="connsiteY7" fmla="*/ 666750 h 1758269"/>
              <a:gd name="connsiteX8" fmla="*/ 1054894 w 2636862"/>
              <a:gd name="connsiteY8" fmla="*/ 681037 h 1758269"/>
              <a:gd name="connsiteX9" fmla="*/ 1185863 w 2636862"/>
              <a:gd name="connsiteY9" fmla="*/ 733425 h 1758269"/>
              <a:gd name="connsiteX10" fmla="*/ 1364457 w 2636862"/>
              <a:gd name="connsiteY10" fmla="*/ 800100 h 1758269"/>
              <a:gd name="connsiteX11" fmla="*/ 1531144 w 2636862"/>
              <a:gd name="connsiteY11" fmla="*/ 928687 h 1758269"/>
              <a:gd name="connsiteX12" fmla="*/ 1597819 w 2636862"/>
              <a:gd name="connsiteY12" fmla="*/ 1000125 h 1758269"/>
              <a:gd name="connsiteX13" fmla="*/ 1952625 w 2636862"/>
              <a:gd name="connsiteY13" fmla="*/ 1133475 h 1758269"/>
              <a:gd name="connsiteX14" fmla="*/ 2049463 w 2636862"/>
              <a:gd name="connsiteY14" fmla="*/ 1170781 h 1758269"/>
              <a:gd name="connsiteX15" fmla="*/ 2468588 w 2636862"/>
              <a:gd name="connsiteY15" fmla="*/ 1462994 h 1758269"/>
              <a:gd name="connsiteX16" fmla="*/ 2487638 w 2636862"/>
              <a:gd name="connsiteY16" fmla="*/ 1589994 h 1758269"/>
              <a:gd name="connsiteX17" fmla="*/ 2636862 w 2636862"/>
              <a:gd name="connsiteY17" fmla="*/ 1758269 h 1758269"/>
              <a:gd name="connsiteX0" fmla="*/ 0 w 2499875"/>
              <a:gd name="connsiteY0" fmla="*/ 0 h 1589994"/>
              <a:gd name="connsiteX1" fmla="*/ 35719 w 2499875"/>
              <a:gd name="connsiteY1" fmla="*/ 42862 h 1589994"/>
              <a:gd name="connsiteX2" fmla="*/ 130969 w 2499875"/>
              <a:gd name="connsiteY2" fmla="*/ 42862 h 1589994"/>
              <a:gd name="connsiteX3" fmla="*/ 159544 w 2499875"/>
              <a:gd name="connsiteY3" fmla="*/ 97631 h 1589994"/>
              <a:gd name="connsiteX4" fmla="*/ 235744 w 2499875"/>
              <a:gd name="connsiteY4" fmla="*/ 540543 h 1589994"/>
              <a:gd name="connsiteX5" fmla="*/ 678657 w 2499875"/>
              <a:gd name="connsiteY5" fmla="*/ 738187 h 1589994"/>
              <a:gd name="connsiteX6" fmla="*/ 738188 w 2499875"/>
              <a:gd name="connsiteY6" fmla="*/ 697706 h 1589994"/>
              <a:gd name="connsiteX7" fmla="*/ 788194 w 2499875"/>
              <a:gd name="connsiteY7" fmla="*/ 666750 h 1589994"/>
              <a:gd name="connsiteX8" fmla="*/ 1054894 w 2499875"/>
              <a:gd name="connsiteY8" fmla="*/ 681037 h 1589994"/>
              <a:gd name="connsiteX9" fmla="*/ 1185863 w 2499875"/>
              <a:gd name="connsiteY9" fmla="*/ 733425 h 1589994"/>
              <a:gd name="connsiteX10" fmla="*/ 1364457 w 2499875"/>
              <a:gd name="connsiteY10" fmla="*/ 800100 h 1589994"/>
              <a:gd name="connsiteX11" fmla="*/ 1531144 w 2499875"/>
              <a:gd name="connsiteY11" fmla="*/ 928687 h 1589994"/>
              <a:gd name="connsiteX12" fmla="*/ 1597819 w 2499875"/>
              <a:gd name="connsiteY12" fmla="*/ 1000125 h 1589994"/>
              <a:gd name="connsiteX13" fmla="*/ 1952625 w 2499875"/>
              <a:gd name="connsiteY13" fmla="*/ 1133475 h 1589994"/>
              <a:gd name="connsiteX14" fmla="*/ 2049463 w 2499875"/>
              <a:gd name="connsiteY14" fmla="*/ 1170781 h 1589994"/>
              <a:gd name="connsiteX15" fmla="*/ 2468588 w 2499875"/>
              <a:gd name="connsiteY15" fmla="*/ 1462994 h 1589994"/>
              <a:gd name="connsiteX16" fmla="*/ 2487638 w 2499875"/>
              <a:gd name="connsiteY16" fmla="*/ 1589994 h 1589994"/>
              <a:gd name="connsiteX0" fmla="*/ 0 w 2468588"/>
              <a:gd name="connsiteY0" fmla="*/ 0 h 1462994"/>
              <a:gd name="connsiteX1" fmla="*/ 35719 w 2468588"/>
              <a:gd name="connsiteY1" fmla="*/ 42862 h 1462994"/>
              <a:gd name="connsiteX2" fmla="*/ 130969 w 2468588"/>
              <a:gd name="connsiteY2" fmla="*/ 42862 h 1462994"/>
              <a:gd name="connsiteX3" fmla="*/ 159544 w 2468588"/>
              <a:gd name="connsiteY3" fmla="*/ 97631 h 1462994"/>
              <a:gd name="connsiteX4" fmla="*/ 235744 w 2468588"/>
              <a:gd name="connsiteY4" fmla="*/ 540543 h 1462994"/>
              <a:gd name="connsiteX5" fmla="*/ 678657 w 2468588"/>
              <a:gd name="connsiteY5" fmla="*/ 738187 h 1462994"/>
              <a:gd name="connsiteX6" fmla="*/ 738188 w 2468588"/>
              <a:gd name="connsiteY6" fmla="*/ 697706 h 1462994"/>
              <a:gd name="connsiteX7" fmla="*/ 788194 w 2468588"/>
              <a:gd name="connsiteY7" fmla="*/ 666750 h 1462994"/>
              <a:gd name="connsiteX8" fmla="*/ 1054894 w 2468588"/>
              <a:gd name="connsiteY8" fmla="*/ 681037 h 1462994"/>
              <a:gd name="connsiteX9" fmla="*/ 1185863 w 2468588"/>
              <a:gd name="connsiteY9" fmla="*/ 733425 h 1462994"/>
              <a:gd name="connsiteX10" fmla="*/ 1364457 w 2468588"/>
              <a:gd name="connsiteY10" fmla="*/ 800100 h 1462994"/>
              <a:gd name="connsiteX11" fmla="*/ 1531144 w 2468588"/>
              <a:gd name="connsiteY11" fmla="*/ 928687 h 1462994"/>
              <a:gd name="connsiteX12" fmla="*/ 1597819 w 2468588"/>
              <a:gd name="connsiteY12" fmla="*/ 1000125 h 1462994"/>
              <a:gd name="connsiteX13" fmla="*/ 1952625 w 2468588"/>
              <a:gd name="connsiteY13" fmla="*/ 1133475 h 1462994"/>
              <a:gd name="connsiteX14" fmla="*/ 2049463 w 2468588"/>
              <a:gd name="connsiteY14" fmla="*/ 1170781 h 1462994"/>
              <a:gd name="connsiteX15" fmla="*/ 2468588 w 2468588"/>
              <a:gd name="connsiteY15" fmla="*/ 1462994 h 1462994"/>
              <a:gd name="connsiteX0" fmla="*/ 0 w 2432869"/>
              <a:gd name="connsiteY0" fmla="*/ 2862 h 1422994"/>
              <a:gd name="connsiteX1" fmla="*/ 95250 w 2432869"/>
              <a:gd name="connsiteY1" fmla="*/ 2862 h 1422994"/>
              <a:gd name="connsiteX2" fmla="*/ 123825 w 2432869"/>
              <a:gd name="connsiteY2" fmla="*/ 57631 h 1422994"/>
              <a:gd name="connsiteX3" fmla="*/ 200025 w 2432869"/>
              <a:gd name="connsiteY3" fmla="*/ 500543 h 1422994"/>
              <a:gd name="connsiteX4" fmla="*/ 642938 w 2432869"/>
              <a:gd name="connsiteY4" fmla="*/ 698187 h 1422994"/>
              <a:gd name="connsiteX5" fmla="*/ 702469 w 2432869"/>
              <a:gd name="connsiteY5" fmla="*/ 657706 h 1422994"/>
              <a:gd name="connsiteX6" fmla="*/ 752475 w 2432869"/>
              <a:gd name="connsiteY6" fmla="*/ 626750 h 1422994"/>
              <a:gd name="connsiteX7" fmla="*/ 1019175 w 2432869"/>
              <a:gd name="connsiteY7" fmla="*/ 641037 h 1422994"/>
              <a:gd name="connsiteX8" fmla="*/ 1150144 w 2432869"/>
              <a:gd name="connsiteY8" fmla="*/ 693425 h 1422994"/>
              <a:gd name="connsiteX9" fmla="*/ 1328738 w 2432869"/>
              <a:gd name="connsiteY9" fmla="*/ 760100 h 1422994"/>
              <a:gd name="connsiteX10" fmla="*/ 1495425 w 2432869"/>
              <a:gd name="connsiteY10" fmla="*/ 888687 h 1422994"/>
              <a:gd name="connsiteX11" fmla="*/ 1562100 w 2432869"/>
              <a:gd name="connsiteY11" fmla="*/ 960125 h 1422994"/>
              <a:gd name="connsiteX12" fmla="*/ 1916906 w 2432869"/>
              <a:gd name="connsiteY12" fmla="*/ 1093475 h 1422994"/>
              <a:gd name="connsiteX13" fmla="*/ 2013744 w 2432869"/>
              <a:gd name="connsiteY13" fmla="*/ 1130781 h 1422994"/>
              <a:gd name="connsiteX14" fmla="*/ 2432869 w 2432869"/>
              <a:gd name="connsiteY14" fmla="*/ 1422994 h 1422994"/>
              <a:gd name="connsiteX0" fmla="*/ 0 w 2337619"/>
              <a:gd name="connsiteY0" fmla="*/ 730 h 1420862"/>
              <a:gd name="connsiteX1" fmla="*/ 28575 w 2337619"/>
              <a:gd name="connsiteY1" fmla="*/ 55499 h 1420862"/>
              <a:gd name="connsiteX2" fmla="*/ 104775 w 2337619"/>
              <a:gd name="connsiteY2" fmla="*/ 498411 h 1420862"/>
              <a:gd name="connsiteX3" fmla="*/ 547688 w 2337619"/>
              <a:gd name="connsiteY3" fmla="*/ 696055 h 1420862"/>
              <a:gd name="connsiteX4" fmla="*/ 607219 w 2337619"/>
              <a:gd name="connsiteY4" fmla="*/ 655574 h 1420862"/>
              <a:gd name="connsiteX5" fmla="*/ 657225 w 2337619"/>
              <a:gd name="connsiteY5" fmla="*/ 624618 h 1420862"/>
              <a:gd name="connsiteX6" fmla="*/ 923925 w 2337619"/>
              <a:gd name="connsiteY6" fmla="*/ 638905 h 1420862"/>
              <a:gd name="connsiteX7" fmla="*/ 1054894 w 2337619"/>
              <a:gd name="connsiteY7" fmla="*/ 691293 h 1420862"/>
              <a:gd name="connsiteX8" fmla="*/ 1233488 w 2337619"/>
              <a:gd name="connsiteY8" fmla="*/ 757968 h 1420862"/>
              <a:gd name="connsiteX9" fmla="*/ 1400175 w 2337619"/>
              <a:gd name="connsiteY9" fmla="*/ 886555 h 1420862"/>
              <a:gd name="connsiteX10" fmla="*/ 1466850 w 2337619"/>
              <a:gd name="connsiteY10" fmla="*/ 957993 h 1420862"/>
              <a:gd name="connsiteX11" fmla="*/ 1821656 w 2337619"/>
              <a:gd name="connsiteY11" fmla="*/ 1091343 h 1420862"/>
              <a:gd name="connsiteX12" fmla="*/ 1918494 w 2337619"/>
              <a:gd name="connsiteY12" fmla="*/ 1128649 h 1420862"/>
              <a:gd name="connsiteX13" fmla="*/ 2337619 w 2337619"/>
              <a:gd name="connsiteY13" fmla="*/ 1420862 h 1420862"/>
              <a:gd name="connsiteX0" fmla="*/ 0 w 2309044"/>
              <a:gd name="connsiteY0" fmla="*/ 0 h 1365363"/>
              <a:gd name="connsiteX1" fmla="*/ 76200 w 2309044"/>
              <a:gd name="connsiteY1" fmla="*/ 442912 h 1365363"/>
              <a:gd name="connsiteX2" fmla="*/ 519113 w 2309044"/>
              <a:gd name="connsiteY2" fmla="*/ 640556 h 1365363"/>
              <a:gd name="connsiteX3" fmla="*/ 578644 w 2309044"/>
              <a:gd name="connsiteY3" fmla="*/ 600075 h 1365363"/>
              <a:gd name="connsiteX4" fmla="*/ 628650 w 2309044"/>
              <a:gd name="connsiteY4" fmla="*/ 569119 h 1365363"/>
              <a:gd name="connsiteX5" fmla="*/ 895350 w 2309044"/>
              <a:gd name="connsiteY5" fmla="*/ 583406 h 1365363"/>
              <a:gd name="connsiteX6" fmla="*/ 1026319 w 2309044"/>
              <a:gd name="connsiteY6" fmla="*/ 635794 h 1365363"/>
              <a:gd name="connsiteX7" fmla="*/ 1204913 w 2309044"/>
              <a:gd name="connsiteY7" fmla="*/ 702469 h 1365363"/>
              <a:gd name="connsiteX8" fmla="*/ 1371600 w 2309044"/>
              <a:gd name="connsiteY8" fmla="*/ 831056 h 1365363"/>
              <a:gd name="connsiteX9" fmla="*/ 1438275 w 2309044"/>
              <a:gd name="connsiteY9" fmla="*/ 902494 h 1365363"/>
              <a:gd name="connsiteX10" fmla="*/ 1793081 w 2309044"/>
              <a:gd name="connsiteY10" fmla="*/ 1035844 h 1365363"/>
              <a:gd name="connsiteX11" fmla="*/ 1889919 w 2309044"/>
              <a:gd name="connsiteY11" fmla="*/ 1073150 h 1365363"/>
              <a:gd name="connsiteX12" fmla="*/ 2309044 w 2309044"/>
              <a:gd name="connsiteY12" fmla="*/ 1365363 h 1365363"/>
              <a:gd name="connsiteX0" fmla="*/ 0 w 2232844"/>
              <a:gd name="connsiteY0" fmla="*/ 0 h 922451"/>
              <a:gd name="connsiteX1" fmla="*/ 442913 w 2232844"/>
              <a:gd name="connsiteY1" fmla="*/ 197644 h 922451"/>
              <a:gd name="connsiteX2" fmla="*/ 502444 w 2232844"/>
              <a:gd name="connsiteY2" fmla="*/ 157163 h 922451"/>
              <a:gd name="connsiteX3" fmla="*/ 552450 w 2232844"/>
              <a:gd name="connsiteY3" fmla="*/ 126207 h 922451"/>
              <a:gd name="connsiteX4" fmla="*/ 819150 w 2232844"/>
              <a:gd name="connsiteY4" fmla="*/ 140494 h 922451"/>
              <a:gd name="connsiteX5" fmla="*/ 950119 w 2232844"/>
              <a:gd name="connsiteY5" fmla="*/ 192882 h 922451"/>
              <a:gd name="connsiteX6" fmla="*/ 1128713 w 2232844"/>
              <a:gd name="connsiteY6" fmla="*/ 259557 h 922451"/>
              <a:gd name="connsiteX7" fmla="*/ 1295400 w 2232844"/>
              <a:gd name="connsiteY7" fmla="*/ 388144 h 922451"/>
              <a:gd name="connsiteX8" fmla="*/ 1362075 w 2232844"/>
              <a:gd name="connsiteY8" fmla="*/ 459582 h 922451"/>
              <a:gd name="connsiteX9" fmla="*/ 1716881 w 2232844"/>
              <a:gd name="connsiteY9" fmla="*/ 592932 h 922451"/>
              <a:gd name="connsiteX10" fmla="*/ 1813719 w 2232844"/>
              <a:gd name="connsiteY10" fmla="*/ 630238 h 922451"/>
              <a:gd name="connsiteX11" fmla="*/ 2232844 w 2232844"/>
              <a:gd name="connsiteY11" fmla="*/ 922451 h 922451"/>
              <a:gd name="connsiteX0" fmla="*/ 0 w 1789931"/>
              <a:gd name="connsiteY0" fmla="*/ 72116 h 796923"/>
              <a:gd name="connsiteX1" fmla="*/ 59531 w 1789931"/>
              <a:gd name="connsiteY1" fmla="*/ 31635 h 796923"/>
              <a:gd name="connsiteX2" fmla="*/ 109537 w 1789931"/>
              <a:gd name="connsiteY2" fmla="*/ 679 h 796923"/>
              <a:gd name="connsiteX3" fmla="*/ 376237 w 1789931"/>
              <a:gd name="connsiteY3" fmla="*/ 14966 h 796923"/>
              <a:gd name="connsiteX4" fmla="*/ 507206 w 1789931"/>
              <a:gd name="connsiteY4" fmla="*/ 67354 h 796923"/>
              <a:gd name="connsiteX5" fmla="*/ 685800 w 1789931"/>
              <a:gd name="connsiteY5" fmla="*/ 134029 h 796923"/>
              <a:gd name="connsiteX6" fmla="*/ 852487 w 1789931"/>
              <a:gd name="connsiteY6" fmla="*/ 262616 h 796923"/>
              <a:gd name="connsiteX7" fmla="*/ 919162 w 1789931"/>
              <a:gd name="connsiteY7" fmla="*/ 334054 h 796923"/>
              <a:gd name="connsiteX8" fmla="*/ 1273968 w 1789931"/>
              <a:gd name="connsiteY8" fmla="*/ 467404 h 796923"/>
              <a:gd name="connsiteX9" fmla="*/ 1370806 w 1789931"/>
              <a:gd name="connsiteY9" fmla="*/ 504710 h 796923"/>
              <a:gd name="connsiteX10" fmla="*/ 1789931 w 1789931"/>
              <a:gd name="connsiteY10" fmla="*/ 796923 h 796923"/>
              <a:gd name="connsiteX0" fmla="*/ 0 w 1730400"/>
              <a:gd name="connsiteY0" fmla="*/ 31635 h 796923"/>
              <a:gd name="connsiteX1" fmla="*/ 50006 w 1730400"/>
              <a:gd name="connsiteY1" fmla="*/ 679 h 796923"/>
              <a:gd name="connsiteX2" fmla="*/ 316706 w 1730400"/>
              <a:gd name="connsiteY2" fmla="*/ 14966 h 796923"/>
              <a:gd name="connsiteX3" fmla="*/ 447675 w 1730400"/>
              <a:gd name="connsiteY3" fmla="*/ 67354 h 796923"/>
              <a:gd name="connsiteX4" fmla="*/ 626269 w 1730400"/>
              <a:gd name="connsiteY4" fmla="*/ 134029 h 796923"/>
              <a:gd name="connsiteX5" fmla="*/ 792956 w 1730400"/>
              <a:gd name="connsiteY5" fmla="*/ 262616 h 796923"/>
              <a:gd name="connsiteX6" fmla="*/ 859631 w 1730400"/>
              <a:gd name="connsiteY6" fmla="*/ 334054 h 796923"/>
              <a:gd name="connsiteX7" fmla="*/ 1214437 w 1730400"/>
              <a:gd name="connsiteY7" fmla="*/ 467404 h 796923"/>
              <a:gd name="connsiteX8" fmla="*/ 1311275 w 1730400"/>
              <a:gd name="connsiteY8" fmla="*/ 504710 h 796923"/>
              <a:gd name="connsiteX9" fmla="*/ 1730400 w 1730400"/>
              <a:gd name="connsiteY9" fmla="*/ 796923 h 796923"/>
              <a:gd name="connsiteX0" fmla="*/ 0 w 1680394"/>
              <a:gd name="connsiteY0" fmla="*/ 679 h 796923"/>
              <a:gd name="connsiteX1" fmla="*/ 266700 w 1680394"/>
              <a:gd name="connsiteY1" fmla="*/ 14966 h 796923"/>
              <a:gd name="connsiteX2" fmla="*/ 397669 w 1680394"/>
              <a:gd name="connsiteY2" fmla="*/ 67354 h 796923"/>
              <a:gd name="connsiteX3" fmla="*/ 576263 w 1680394"/>
              <a:gd name="connsiteY3" fmla="*/ 134029 h 796923"/>
              <a:gd name="connsiteX4" fmla="*/ 742950 w 1680394"/>
              <a:gd name="connsiteY4" fmla="*/ 262616 h 796923"/>
              <a:gd name="connsiteX5" fmla="*/ 809625 w 1680394"/>
              <a:gd name="connsiteY5" fmla="*/ 334054 h 796923"/>
              <a:gd name="connsiteX6" fmla="*/ 1164431 w 1680394"/>
              <a:gd name="connsiteY6" fmla="*/ 467404 h 796923"/>
              <a:gd name="connsiteX7" fmla="*/ 1261269 w 1680394"/>
              <a:gd name="connsiteY7" fmla="*/ 504710 h 796923"/>
              <a:gd name="connsiteX8" fmla="*/ 1680394 w 1680394"/>
              <a:gd name="connsiteY8" fmla="*/ 796923 h 796923"/>
              <a:gd name="connsiteX0" fmla="*/ 0 w 1413694"/>
              <a:gd name="connsiteY0" fmla="*/ 0 h 781957"/>
              <a:gd name="connsiteX1" fmla="*/ 130969 w 1413694"/>
              <a:gd name="connsiteY1" fmla="*/ 52388 h 781957"/>
              <a:gd name="connsiteX2" fmla="*/ 309563 w 1413694"/>
              <a:gd name="connsiteY2" fmla="*/ 119063 h 781957"/>
              <a:gd name="connsiteX3" fmla="*/ 476250 w 1413694"/>
              <a:gd name="connsiteY3" fmla="*/ 247650 h 781957"/>
              <a:gd name="connsiteX4" fmla="*/ 542925 w 1413694"/>
              <a:gd name="connsiteY4" fmla="*/ 319088 h 781957"/>
              <a:gd name="connsiteX5" fmla="*/ 897731 w 1413694"/>
              <a:gd name="connsiteY5" fmla="*/ 452438 h 781957"/>
              <a:gd name="connsiteX6" fmla="*/ 994569 w 1413694"/>
              <a:gd name="connsiteY6" fmla="*/ 489744 h 781957"/>
              <a:gd name="connsiteX7" fmla="*/ 1413694 w 1413694"/>
              <a:gd name="connsiteY7" fmla="*/ 781957 h 781957"/>
              <a:gd name="connsiteX0" fmla="*/ 0 w 1282725"/>
              <a:gd name="connsiteY0" fmla="*/ 0 h 729569"/>
              <a:gd name="connsiteX1" fmla="*/ 178594 w 1282725"/>
              <a:gd name="connsiteY1" fmla="*/ 66675 h 729569"/>
              <a:gd name="connsiteX2" fmla="*/ 345281 w 1282725"/>
              <a:gd name="connsiteY2" fmla="*/ 195262 h 729569"/>
              <a:gd name="connsiteX3" fmla="*/ 411956 w 1282725"/>
              <a:gd name="connsiteY3" fmla="*/ 266700 h 729569"/>
              <a:gd name="connsiteX4" fmla="*/ 766762 w 1282725"/>
              <a:gd name="connsiteY4" fmla="*/ 400050 h 729569"/>
              <a:gd name="connsiteX5" fmla="*/ 863600 w 1282725"/>
              <a:gd name="connsiteY5" fmla="*/ 437356 h 729569"/>
              <a:gd name="connsiteX6" fmla="*/ 1282725 w 1282725"/>
              <a:gd name="connsiteY6" fmla="*/ 729569 h 729569"/>
              <a:gd name="connsiteX0" fmla="*/ 0 w 1104131"/>
              <a:gd name="connsiteY0" fmla="*/ 0 h 662894"/>
              <a:gd name="connsiteX1" fmla="*/ 166687 w 1104131"/>
              <a:gd name="connsiteY1" fmla="*/ 128587 h 662894"/>
              <a:gd name="connsiteX2" fmla="*/ 233362 w 1104131"/>
              <a:gd name="connsiteY2" fmla="*/ 200025 h 662894"/>
              <a:gd name="connsiteX3" fmla="*/ 588168 w 1104131"/>
              <a:gd name="connsiteY3" fmla="*/ 333375 h 662894"/>
              <a:gd name="connsiteX4" fmla="*/ 685006 w 1104131"/>
              <a:gd name="connsiteY4" fmla="*/ 370681 h 662894"/>
              <a:gd name="connsiteX5" fmla="*/ 1104131 w 1104131"/>
              <a:gd name="connsiteY5" fmla="*/ 662894 h 662894"/>
              <a:gd name="connsiteX0" fmla="*/ 0 w 937444"/>
              <a:gd name="connsiteY0" fmla="*/ 0 h 534307"/>
              <a:gd name="connsiteX1" fmla="*/ 66675 w 937444"/>
              <a:gd name="connsiteY1" fmla="*/ 71438 h 534307"/>
              <a:gd name="connsiteX2" fmla="*/ 421481 w 937444"/>
              <a:gd name="connsiteY2" fmla="*/ 204788 h 534307"/>
              <a:gd name="connsiteX3" fmla="*/ 518319 w 937444"/>
              <a:gd name="connsiteY3" fmla="*/ 242094 h 534307"/>
              <a:gd name="connsiteX4" fmla="*/ 937444 w 937444"/>
              <a:gd name="connsiteY4" fmla="*/ 534307 h 534307"/>
              <a:gd name="connsiteX0" fmla="*/ 0 w 870769"/>
              <a:gd name="connsiteY0" fmla="*/ 0 h 462869"/>
              <a:gd name="connsiteX1" fmla="*/ 354806 w 870769"/>
              <a:gd name="connsiteY1" fmla="*/ 133350 h 462869"/>
              <a:gd name="connsiteX2" fmla="*/ 451644 w 870769"/>
              <a:gd name="connsiteY2" fmla="*/ 170656 h 462869"/>
              <a:gd name="connsiteX3" fmla="*/ 870769 w 870769"/>
              <a:gd name="connsiteY3" fmla="*/ 462869 h 462869"/>
              <a:gd name="connsiteX0" fmla="*/ 0 w 515963"/>
              <a:gd name="connsiteY0" fmla="*/ 0 h 329519"/>
              <a:gd name="connsiteX1" fmla="*/ 96838 w 515963"/>
              <a:gd name="connsiteY1" fmla="*/ 37306 h 329519"/>
              <a:gd name="connsiteX2" fmla="*/ 515963 w 515963"/>
              <a:gd name="connsiteY2" fmla="*/ 329519 h 329519"/>
              <a:gd name="connsiteX0" fmla="*/ 0 w 674713"/>
              <a:gd name="connsiteY0" fmla="*/ 111447 h 301266"/>
              <a:gd name="connsiteX1" fmla="*/ 255588 w 674713"/>
              <a:gd name="connsiteY1" fmla="*/ 9053 h 301266"/>
              <a:gd name="connsiteX2" fmla="*/ 674713 w 674713"/>
              <a:gd name="connsiteY2" fmla="*/ 301266 h 301266"/>
              <a:gd name="connsiteX0" fmla="*/ 0 w 674713"/>
              <a:gd name="connsiteY0" fmla="*/ 12673 h 202492"/>
              <a:gd name="connsiteX1" fmla="*/ 411163 w 674713"/>
              <a:gd name="connsiteY1" fmla="*/ 18229 h 202492"/>
              <a:gd name="connsiteX2" fmla="*/ 674713 w 674713"/>
              <a:gd name="connsiteY2" fmla="*/ 202492 h 20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4713" h="202492">
                <a:moveTo>
                  <a:pt x="0" y="12673"/>
                </a:moveTo>
                <a:cubicBezTo>
                  <a:pt x="90091" y="43232"/>
                  <a:pt x="348453" y="-32987"/>
                  <a:pt x="411163" y="18229"/>
                </a:cubicBezTo>
                <a:cubicBezTo>
                  <a:pt x="473873" y="69445"/>
                  <a:pt x="601684" y="132623"/>
                  <a:pt x="674713" y="202492"/>
                </a:cubicBezTo>
              </a:path>
            </a:pathLst>
          </a:cu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2" name="pole tekstowe 121">
            <a:extLst>
              <a:ext uri="{FF2B5EF4-FFF2-40B4-BE49-F238E27FC236}">
                <a16:creationId xmlns:a16="http://schemas.microsoft.com/office/drawing/2014/main" id="{C0607B52-75B4-3048-B88A-45D571A2BAB3}"/>
              </a:ext>
            </a:extLst>
          </p:cNvPr>
          <p:cNvSpPr txBox="1"/>
          <p:nvPr/>
        </p:nvSpPr>
        <p:spPr>
          <a:xfrm rot="2952621">
            <a:off x="7099436" y="3713882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Łabuńka</a:t>
            </a:r>
            <a:endParaRPr lang="pl-PL" sz="700" dirty="0"/>
          </a:p>
        </p:txBody>
      </p:sp>
      <p:sp>
        <p:nvSpPr>
          <p:cNvPr id="124" name="pole tekstowe 123">
            <a:extLst>
              <a:ext uri="{FF2B5EF4-FFF2-40B4-BE49-F238E27FC236}">
                <a16:creationId xmlns:a16="http://schemas.microsoft.com/office/drawing/2014/main" id="{8A27046A-8200-A543-2116-6CEC7996DAAB}"/>
              </a:ext>
            </a:extLst>
          </p:cNvPr>
          <p:cNvSpPr txBox="1"/>
          <p:nvPr/>
        </p:nvSpPr>
        <p:spPr>
          <a:xfrm rot="1966078">
            <a:off x="7374274" y="3336338"/>
            <a:ext cx="500437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Czarny Potok</a:t>
            </a:r>
            <a:endParaRPr lang="pl-PL" sz="700" dirty="0"/>
          </a:p>
        </p:txBody>
      </p:sp>
    </p:spTree>
    <p:extLst>
      <p:ext uri="{BB962C8B-B14F-4D97-AF65-F5344CB8AC3E}">
        <p14:creationId xmlns:p14="http://schemas.microsoft.com/office/powerpoint/2010/main" val="32543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2" grpId="0" animBg="1"/>
      <p:bldP spid="35" grpId="0" animBg="1"/>
      <p:bldP spid="36" grpId="0" animBg="1"/>
      <p:bldP spid="37" grpId="0" animBg="1"/>
      <p:bldP spid="14" grpId="0" animBg="1"/>
      <p:bldP spid="38" grpId="0" animBg="1"/>
      <p:bldP spid="39" grpId="0" animBg="1"/>
      <p:bldP spid="46" grpId="0" animBg="1"/>
      <p:bldP spid="53" grpId="0" animBg="1"/>
      <p:bldP spid="60" grpId="0" animBg="1"/>
      <p:bldP spid="67" grpId="0" animBg="1"/>
      <p:bldP spid="80" grpId="0" animBg="1"/>
      <p:bldP spid="116" grpId="0" animBg="1"/>
      <p:bldP spid="2" grpId="0" animBg="1"/>
      <p:bldP spid="110" grpId="0" animBg="1"/>
      <p:bldP spid="112" grpId="0" animBg="1"/>
      <p:bldP spid="111" grpId="0" animBg="1"/>
      <p:bldP spid="113" grpId="0" animBg="1"/>
      <p:bldP spid="13" grpId="0" animBg="1"/>
      <p:bldP spid="121" grpId="0" animBg="1"/>
      <p:bldP spid="122" grpId="0" animBg="1"/>
      <p:bldP spid="1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1E0945E8-17C7-1B85-47CB-1239CA3A4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1E0945E8-17C7-1B85-47CB-1239CA3A4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4612" y="3068960"/>
            <a:ext cx="8594776" cy="6046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PREZENTACJA PLANÓW SYTUACYJNYCH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A98FAED-F68A-AB82-1842-69309E27E71C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E5DD6DE8-6413-8659-0FFF-259D7EF8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51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1E0945E8-17C7-1B85-47CB-1239CA3A4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1E0945E8-17C7-1B85-47CB-1239CA3A4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82961"/>
            <a:ext cx="8594776" cy="6046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FORMY OCHRONY PRZYRODY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A98FAED-F68A-AB82-1842-69309E27E71C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E5DD6DE8-6413-8659-0FFF-259D7EF8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937FA6A-B7AC-401B-9F47-4B0ADFFC0D9F}"/>
              </a:ext>
            </a:extLst>
          </p:cNvPr>
          <p:cNvSpPr txBox="1"/>
          <p:nvPr/>
        </p:nvSpPr>
        <p:spPr>
          <a:xfrm>
            <a:off x="206994" y="581980"/>
            <a:ext cx="7677373" cy="1148648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l-PL" sz="1200" b="1" kern="7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Końcowe odcinki wszystkich wariantów wchodzą w otulinę Skierbieszowskiego Parku Krajobrazowego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l-PL" sz="1200" b="1" kern="700" dirty="0">
                <a:latin typeface="Calibri" panose="020F0502020204030204" pitchFamily="34" charset="0"/>
                <a:ea typeface="Verdana" panose="020B0604030504040204" pitchFamily="34" charset="0"/>
              </a:rPr>
              <a:t>Brak kolizji z pomnikami przyrody oraz innymi formami ochrony przyrody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l-PL" sz="1200" b="1" kern="7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Brak obszarów Natura 2000 w kolizji oraz w sąsiedztwie wariantów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FA3B5E-2CC2-4151-961B-B806BDDD16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708982"/>
            <a:ext cx="6506544" cy="45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1E0945E8-17C7-1B85-47CB-1239CA3A4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1E0945E8-17C7-1B85-47CB-1239CA3A4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82961"/>
            <a:ext cx="8594776" cy="6046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ZABYTKI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A98FAED-F68A-AB82-1842-69309E27E71C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E5DD6DE8-6413-8659-0FFF-259D7EF8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541BC7-067D-4943-A9D3-A1C0751C82A4}"/>
              </a:ext>
            </a:extLst>
          </p:cNvPr>
          <p:cNvSpPr txBox="1"/>
          <p:nvPr/>
        </p:nvSpPr>
        <p:spPr>
          <a:xfrm>
            <a:off x="395536" y="611903"/>
            <a:ext cx="8594776" cy="40998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l-PL" sz="1200" b="1" kern="700" dirty="0">
                <a:latin typeface="Calibri" panose="020F0502020204030204" pitchFamily="34" charset="0"/>
                <a:ea typeface="Verdana" panose="020B0604030504040204" pitchFamily="34" charset="0"/>
              </a:rPr>
              <a:t>Żaden z wariantów nie koliduje  z obiektami zabytkowymi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C96EABD-6E7C-CAF4-A7A7-56D483F51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605" y="1115642"/>
            <a:ext cx="7260240" cy="51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1E0945E8-17C7-1B85-47CB-1239CA3A4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1E0945E8-17C7-1B85-47CB-1239CA3A4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82961"/>
            <a:ext cx="8594776" cy="6046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ZABYTKI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A98FAED-F68A-AB82-1842-69309E27E71C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E5DD6DE8-6413-8659-0FFF-259D7EF8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541BC7-067D-4943-A9D3-A1C0751C82A4}"/>
              </a:ext>
            </a:extLst>
          </p:cNvPr>
          <p:cNvSpPr txBox="1"/>
          <p:nvPr/>
        </p:nvSpPr>
        <p:spPr>
          <a:xfrm>
            <a:off x="395536" y="611903"/>
            <a:ext cx="3096344" cy="447263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l-PL" sz="1200" b="1" kern="7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Na początkowym odcinku wszystkie warianty omijają w dużej odległości obiekty zabytkowe zlokalizowane</a:t>
            </a:r>
            <a:br>
              <a:rPr lang="pl-PL" sz="1200" b="1" kern="7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</a:br>
            <a:r>
              <a:rPr lang="pl-PL" sz="1200" b="1" kern="7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w miejscowości Michalów (ewidencja zabytków) oraz przebiegają w znacznym oddaleniu od Zespołu pałacowo-parkowego Klemensów wpisanego</a:t>
            </a:r>
            <a:br>
              <a:rPr lang="pl-PL" sz="1200" b="1" kern="7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</a:br>
            <a:r>
              <a:rPr lang="pl-PL" sz="1200" b="1" kern="700" dirty="0"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do rejestru zabytków.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l-PL" sz="1200" b="1" kern="700" dirty="0">
                <a:latin typeface="Calibri" panose="020F0502020204030204" pitchFamily="34" charset="0"/>
                <a:ea typeface="Verdana" panose="020B0604030504040204" pitchFamily="34" charset="0"/>
              </a:rPr>
              <a:t>Na dalszym odcinku wariant 1D i 3B przebiega w odległości około 200 m od zabytkowego cmentarza wojennego</a:t>
            </a:r>
            <a:br>
              <a:rPr lang="pl-PL" sz="1200" b="1" kern="700" dirty="0">
                <a:latin typeface="Calibri" panose="020F0502020204030204" pitchFamily="34" charset="0"/>
                <a:ea typeface="Verdana" panose="020B0604030504040204" pitchFamily="34" charset="0"/>
              </a:rPr>
            </a:br>
            <a:r>
              <a:rPr lang="pl-PL" sz="1200" b="1" kern="700" dirty="0">
                <a:latin typeface="Calibri" panose="020F0502020204030204" pitchFamily="34" charset="0"/>
                <a:ea typeface="Verdana" panose="020B0604030504040204" pitchFamily="34" charset="0"/>
              </a:rPr>
              <a:t>z I wojny światowej</a:t>
            </a:r>
            <a:endParaRPr lang="pl-PL" sz="1200" b="1" kern="700" dirty="0"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DA68AB-1C49-10D2-725E-9FC9B902A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1412776"/>
            <a:ext cx="5425976" cy="48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1E0945E8-17C7-1B85-47CB-1239CA3A4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1E0945E8-17C7-1B85-47CB-1239CA3A4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82961"/>
            <a:ext cx="8594776" cy="6046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ZABYTKI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A98FAED-F68A-AB82-1842-69309E27E71C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E5DD6DE8-6413-8659-0FFF-259D7EF8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541BC7-067D-4943-A9D3-A1C0751C82A4}"/>
              </a:ext>
            </a:extLst>
          </p:cNvPr>
          <p:cNvSpPr txBox="1"/>
          <p:nvPr/>
        </p:nvSpPr>
        <p:spPr>
          <a:xfrm>
            <a:off x="395536" y="611903"/>
            <a:ext cx="2808312" cy="188731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l-PL" sz="1200" b="1" kern="700" dirty="0">
                <a:latin typeface="Calibri" panose="020F0502020204030204" pitchFamily="34" charset="0"/>
                <a:ea typeface="Verdana" panose="020B0604030504040204" pitchFamily="34" charset="0"/>
              </a:rPr>
              <a:t>Wariant 5B przebiega w odległości ok. 300 metrów od zespołu folwarcznego w miejscowości Bortatycze wpisanego do rejestru zabytków.</a:t>
            </a:r>
            <a:endParaRPr lang="pl-PL" sz="1200" b="1" kern="700" dirty="0"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E41C91-C7D9-415F-6DBD-5C5BD079EA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836712"/>
            <a:ext cx="5796136" cy="357620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29BC691-F472-5522-93C1-7BCE3B9A07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923" y="4482795"/>
            <a:ext cx="1827389" cy="16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7E8DA30-F22C-67EA-A5E3-EDB2D53493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395536" y="836712"/>
            <a:ext cx="8712968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fontAlgn="auto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pl-PL" sz="1500" b="1" dirty="0">
              <a:latin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3" descr="D:\_Praca\75_MALBORK\prezentacja_marzec2011\ZNAK_KONTRAKT_propozycje-Mod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683568" y="1052736"/>
            <a:ext cx="7772400" cy="5328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latin typeface="Verdana" pitchFamily="34" charset="0"/>
              </a:rPr>
              <a:t/>
            </a:r>
            <a:br>
              <a:rPr lang="pl-PL" sz="2000" b="1" dirty="0">
                <a:latin typeface="Verdana" pitchFamily="34" charset="0"/>
              </a:rPr>
            </a:br>
            <a:r>
              <a:rPr lang="pl-PL" sz="2000" b="1" dirty="0">
                <a:latin typeface="Verdana" pitchFamily="34" charset="0"/>
              </a:rPr>
              <a:t/>
            </a:r>
            <a:br>
              <a:rPr lang="pl-PL" sz="2000" b="1" dirty="0">
                <a:latin typeface="Verdana" pitchFamily="34" charset="0"/>
              </a:rPr>
            </a:br>
            <a:endParaRPr lang="pl-PL" sz="2000" b="1" dirty="0">
              <a:latin typeface="Verdana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26357C7-F713-403A-E149-DA42C831D25A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1B2EE6C-2420-38C3-217E-24001DD32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5696" y="424131"/>
            <a:ext cx="871296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KLAUZULA INFORMACYJNA W ZAKRESIE OCHRONY DANYCH OSOBOWYCH:</a:t>
            </a:r>
            <a:r>
              <a:rPr kumimoji="0" lang="pl-PL" altLang="pl-PL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pl-PL" altLang="pl-PL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pl-PL" altLang="pl-PL" sz="1000" b="1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Verdana-Bold"/>
              </a:rPr>
              <a:t/>
            </a:r>
            <a:br>
              <a:rPr kumimoji="0" lang="pl-PL" altLang="pl-PL" sz="1000" b="1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Verdana-Bold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Administratorem Państwa danych osobowych   jest  Generalny  Dyrektor  Dróg  Krajowych  i Autostrad, ul. Wronia 53, 00-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 874 Warszawa, tel. (022) 375 8888, e-mail: 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n-lt"/>
              </a:rPr>
              <a:t>kancelaria@gddkia.gov.pl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. W sprawach związanych z przetwarzaniem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 danych osobowych, można kontaktować się z Inspektorem Ochrony Danych, za pośrednictwem adresu e-mail: 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n-lt"/>
              </a:rPr>
              <a:t>iod@gddkia.gov.pl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/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/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Dane osobowe będą przetwarzane w celu organizacji spotkania: DZIAŁANIA INFORMACYJNE w ramach opracowywanej dokumentacji projektowej w stadium Studium Techniczno-Ekonomiczno- Środowiskowego z Elementami Koncepcji Programowej dla przedsięwzięcia pn. „Budowa obwodnicy Zamościa w ciągu drogi krajowej nr 74”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 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Administrator przetwarza Państwa dane osobowe w ramach wykonywania zadania realizowanego w interesie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 publicznym oraz w ramach sprawowania władzy publicznej, powierzonej administratorowi na podstawie art. 20 ustawy z dnia 21 marca 1985 r. o drogach publicznych (tekst jednolity: Dz. U. 2021 poz. 1376 ze zm.) – art. 6 ust. 1 lit e) RODO.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/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Administrator zbiera i przetwarza następujące dane osobowe: stanowiska  i  wypowiedzi  wygłoszone  w  czasie  spotkania  (nagrywanie  dźwięku  na  sali),  wizerunek (zdjęcia obrazu na Sali, nagrania obrazu na sali).</a:t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/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Przetwarzanie Państwa danych osobowych jest konieczne, aby zapewnić Państwu możliwości udziału w spotkaniu/konferencji.  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/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Państwa dane osobowe będą przetwarzane przez okres zgodny z procesem archiwizacji. 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 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Państwa dane osobowe są powierzane lub udostępniane podmiotom świadczącym na rzecz Administratora usługi związane z obsługą i rozwojem systemów IT.  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/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W ramach funkcjonowania systemów teleinformatycznych Administratora dane osobowe mogą zostać przekazane do państwa trzeciego. Podstawą takiego przekazania są standardowe klauzule umowne (art. 46 ust. 2 lit c RODO). Szczegółowych informacji na temat warunków przekazania Państwa danych osobowych do państw trzecich możne udzielić Inspektor Ochrony Danych – kontakt 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hlinkClick r:id="rId7"/>
              </a:rPr>
              <a:t>iod@gddkia.gov.pl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.</a:t>
            </a: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/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Przysługują Państwu następujące prawa:</a:t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1. Prawo dostępu do danych osobowych i ich sprostowania,</a:t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2. Prawo żądania ograniczenia przetwarzania - jeżeli spełnione są przesłanki określone w art. 18 RODO,</a:t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3. Prawo żądania usunięcia danych osobowych - jeżeli spełnione są przesłanki określone w art. 17 RODO,</a:t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4. Prawo wniesienia sprzeciwu wobec przetwarzania danych osobowych,</a:t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5. Prawo wniesienia skargi do Prezesa Urzędu Ochrony Danych Osobowych.</a:t>
            </a:r>
            <a:b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</a:b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+mn-lt"/>
              </a:rPr>
              <a:t>Państwa dane osobowe nie będą podlegały zautomatyzowanemu podejmowaniu decyzji, w tym profilowaniu.</a:t>
            </a: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D82C0C84-7176-DCF6-28E8-0900521483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23693"/>
            <a:ext cx="8594776" cy="6046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HARMONOGRAM PRAC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B69BDB6-D505-471F-AE1B-2D3D1FAB44FB}"/>
              </a:ext>
            </a:extLst>
          </p:cNvPr>
          <p:cNvSpPr txBox="1"/>
          <p:nvPr/>
        </p:nvSpPr>
        <p:spPr>
          <a:xfrm>
            <a:off x="443086" y="778630"/>
            <a:ext cx="8257828" cy="512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Umowa na wykonanie dokumentacji w stadium STEŚ-R została podpisana 15.10.2021 r.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Zakończenie wykonania dokumentacji w stadium STEŚ-R jest przewidywane na I kwartale 2026 r.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terminie pośrednim tj.: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końca IV kwartału 2023 r. zostanie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zrealizowany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Etap I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wykonanie STEŚ-R oraz uzyskanie decyzji o środowiskowych uwarunkowaniach dla jednego z wariantów trasy,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II kwartale 2025 r. zostanie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zrealizowany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Etap II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uszczegółowienie STEŚ-R z etapu I, wykonanie mapy do celów projektowych oraz dokumentacji geologiczno-inżynierskiej,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III kwartale 2025 r. zostanie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zrealizowany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Etap III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wykonanie dokumentacji przetargowej, niezbędnej do przeprowadzenia postępowania przetargowego na wykonawstwo w systemie „Projektuj i Buduj”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I kwartale 2026 r. zostanie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zrealizowany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Etap IV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udzielanie odpowiedzi na etapie procedury przetargowej na Wykonawcę robót i ewentualne modyfikacje opracowanej przez Wykonawcę Dokumentacji Projektowej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Opracowanie Projektu Budowlanego –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kwartał 2026 r. - III kwartał 2027 r.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Uzyskanie decyzji o zezwoleniu na realizację inwestycji drogowej –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kwartał 2027 r.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Roboty budowlane –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r. – 2030 r.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Oddanie do użytkowania –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2030 r.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pl-PL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18DCE9A-36FA-90EB-1564-F1CB8588CE6B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7642F47F-E9B0-30C1-8D07-767CA723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0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6787D66B-C555-3D2F-C244-AD5EF912A3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758010"/>
            <a:ext cx="9144000" cy="4104456"/>
          </a:xfrm>
        </p:spPr>
        <p:txBody>
          <a:bodyPr>
            <a:noAutofit/>
          </a:bodyPr>
          <a:lstStyle/>
          <a:p>
            <a:pPr algn="l"/>
            <a:r>
              <a:rPr lang="pl-PL" sz="1200" b="1" dirty="0">
                <a:latin typeface="Verdana" pitchFamily="34" charset="0"/>
              </a:rPr>
              <a:t/>
            </a:r>
            <a:br>
              <a:rPr lang="pl-PL" sz="1200" b="1" dirty="0">
                <a:latin typeface="Verdana" pitchFamily="34" charset="0"/>
              </a:rPr>
            </a:br>
            <a:r>
              <a:rPr lang="pl-PL" sz="1400" b="1" dirty="0">
                <a:latin typeface="Verdana" pitchFamily="34" charset="0"/>
              </a:rPr>
              <a:t>Koordynator prac projektowych:</a:t>
            </a:r>
            <a:br>
              <a:rPr lang="pl-PL" sz="14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/>
            </a:r>
            <a:br>
              <a:rPr lang="pl-PL" sz="12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>     inż. Paweł Iwański     </a:t>
            </a:r>
            <a:br>
              <a:rPr lang="pl-PL" sz="12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/>
            </a:r>
            <a:br>
              <a:rPr lang="pl-PL" sz="1200" b="1" dirty="0">
                <a:latin typeface="Verdana" pitchFamily="34" charset="0"/>
              </a:rPr>
            </a:br>
            <a:r>
              <a:rPr lang="pl-PL" sz="1400" b="1" dirty="0">
                <a:latin typeface="Verdana" pitchFamily="34" charset="0"/>
              </a:rPr>
              <a:t>Projektanci branży drogowej :</a:t>
            </a:r>
            <a:br>
              <a:rPr lang="pl-PL" sz="14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/>
            </a:r>
            <a:br>
              <a:rPr lang="pl-PL" sz="12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>     mgr inż. Jan Tokarski</a:t>
            </a:r>
            <a:br>
              <a:rPr lang="pl-PL" sz="12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>     mgr inż. Daniel Kępiński</a:t>
            </a:r>
            <a:br>
              <a:rPr lang="pl-PL" sz="12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>     mgr inż. Paweł Piskorski </a:t>
            </a:r>
            <a:br>
              <a:rPr lang="pl-PL" sz="12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>     mgr inż. Magda </a:t>
            </a:r>
            <a:r>
              <a:rPr lang="pl-PL" sz="1200" b="1" dirty="0" err="1">
                <a:latin typeface="Verdana" pitchFamily="34" charset="0"/>
              </a:rPr>
              <a:t>Dumalska</a:t>
            </a:r>
            <a:r>
              <a:rPr lang="pl-PL" sz="1200" b="1" dirty="0">
                <a:latin typeface="Verdana" pitchFamily="34" charset="0"/>
              </a:rPr>
              <a:t/>
            </a:r>
            <a:br>
              <a:rPr lang="pl-PL" sz="12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/>
            </a:r>
            <a:br>
              <a:rPr lang="pl-PL" sz="1200" b="1" dirty="0">
                <a:latin typeface="Verdana" pitchFamily="34" charset="0"/>
              </a:rPr>
            </a:br>
            <a:r>
              <a:rPr lang="pl-PL" sz="1200" b="1" dirty="0">
                <a:latin typeface="Verdana" pitchFamily="34" charset="0"/>
              </a:rPr>
              <a:t/>
            </a:r>
            <a:br>
              <a:rPr lang="pl-PL" sz="1200" b="1" dirty="0">
                <a:latin typeface="Verdana" pitchFamily="34" charset="0"/>
              </a:rPr>
            </a:br>
            <a:r>
              <a:rPr lang="pl-PL" sz="1400" b="1" dirty="0">
                <a:latin typeface="Verdana" pitchFamily="34" charset="0"/>
              </a:rPr>
              <a:t>oraz Przedstawiciele Generalnej Dyrekcji Dróg Krajowych i Autostrad Oddział w Lublinie</a:t>
            </a:r>
            <a:br>
              <a:rPr lang="pl-PL" sz="1400" b="1" dirty="0">
                <a:latin typeface="Verdana" pitchFamily="34" charset="0"/>
              </a:rPr>
            </a:br>
            <a:r>
              <a:rPr lang="pl-PL" sz="1400" b="1" dirty="0">
                <a:latin typeface="Verdana" pitchFamily="34" charset="0"/>
              </a:rPr>
              <a:t/>
            </a:r>
            <a:br>
              <a:rPr lang="pl-PL" sz="1400" b="1" dirty="0">
                <a:latin typeface="Verdana" pitchFamily="34" charset="0"/>
              </a:rPr>
            </a:br>
            <a:r>
              <a:rPr lang="pl-PL" sz="2000" b="1" dirty="0">
                <a:latin typeface="Verdana" pitchFamily="34" charset="0"/>
              </a:rPr>
              <a:t/>
            </a:r>
            <a:br>
              <a:rPr lang="pl-PL" sz="2000" b="1" dirty="0">
                <a:latin typeface="Verdana" pitchFamily="34" charset="0"/>
              </a:rPr>
            </a:br>
            <a:endParaRPr lang="pl-PL" sz="2000" b="1" dirty="0">
              <a:latin typeface="Verdana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9992" y="5903202"/>
            <a:ext cx="8858312" cy="306272"/>
          </a:xfrm>
        </p:spPr>
        <p:txBody>
          <a:bodyPr>
            <a:normAutofit/>
          </a:bodyPr>
          <a:lstStyle/>
          <a:p>
            <a:r>
              <a:rPr lang="pl-PL" sz="1200" b="1" dirty="0">
                <a:solidFill>
                  <a:schemeClr val="tx1"/>
                </a:solidFill>
                <a:latin typeface="Verdana" pitchFamily="34" charset="0"/>
              </a:rPr>
              <a:t>Zespół projektowy dziękuje za wzięcie udziału w spotkaniu.</a:t>
            </a:r>
            <a:endParaRPr lang="pl-PL" sz="1200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67544" y="1196752"/>
            <a:ext cx="8280920" cy="45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ZESPÓŁ</a:t>
            </a:r>
            <a:r>
              <a:rPr kumimoji="0" lang="pl-PL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PROJEKTOWY W SKŁADZIE: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0E732445-FF9A-4D72-93CC-31E5614B4449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59477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DZIĘKUJEMY ZA UWAGĘ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5DDC3B9-9AEF-9FF5-A9DB-17FCAAED8B7D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6BED7AC4-269F-1CAE-6465-E3852E03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7E8DA30-F22C-67EA-A5E3-EDB2D53493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B7E8DA30-F22C-67EA-A5E3-EDB2D5349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395536" y="836712"/>
            <a:ext cx="8712968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fontAlgn="auto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pl-PL" sz="1500" b="1" dirty="0">
              <a:latin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1187624" y="-14844"/>
            <a:ext cx="7102572" cy="695000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Verdana" pitchFamily="34" charset="0"/>
              </a:rPr>
              <a:t>PROGRAM SPOTKANIA:</a:t>
            </a:r>
          </a:p>
        </p:txBody>
      </p:sp>
      <p:pic>
        <p:nvPicPr>
          <p:cNvPr id="5" name="Picture 3" descr="D:\_Praca\75_MALBORK\prezentacja_marzec2011\ZNAK_KONTRAKT_propozycje-Mod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683568" y="1052736"/>
            <a:ext cx="7772400" cy="5328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latin typeface="Verdana" pitchFamily="34" charset="0"/>
              </a:rPr>
              <a:t/>
            </a:r>
            <a:br>
              <a:rPr lang="pl-PL" sz="2000" b="1" dirty="0">
                <a:latin typeface="Verdana" pitchFamily="34" charset="0"/>
              </a:rPr>
            </a:br>
            <a:r>
              <a:rPr lang="pl-PL" sz="2000" b="1" dirty="0">
                <a:latin typeface="Verdana" pitchFamily="34" charset="0"/>
              </a:rPr>
              <a:t/>
            </a:r>
            <a:br>
              <a:rPr lang="pl-PL" sz="2000" b="1" dirty="0">
                <a:latin typeface="Verdana" pitchFamily="34" charset="0"/>
              </a:rPr>
            </a:br>
            <a:endParaRPr lang="pl-PL" sz="2000" b="1" dirty="0">
              <a:latin typeface="Verdana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66624" y="454079"/>
            <a:ext cx="7772400" cy="526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Lokalizacja i zakres inwestycji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Cel inwestycji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Parametry techniczne drogi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Zakres dokumentacji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Ruch drogowy istniejący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Rozważane warianty przebiegu obwodnicy Zamościa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pl-PL" sz="1600" b="1" dirty="0"/>
              <a:t>Wariant 1D (czerwony)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pl-PL" sz="1600" b="1" dirty="0"/>
              <a:t>Wariant 3B (zielony)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pl-PL" sz="1600" b="1" dirty="0"/>
              <a:t>Wariant 5B (żółty)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Formy ochrony przyrody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Postęp prac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Kolejne etapy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b="1" dirty="0"/>
              <a:t>Dyskusja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26357C7-F713-403A-E149-DA42C831D25A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31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A32373AA-DCE9-6115-C9D1-D1C542EA26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941020"/>
              </p:ext>
            </p:extLst>
          </p:nvPr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orelDRAW" r:id="rId4" imgW="5154677" imgH="542587" progId="CorelDraw.Graphic.16">
                  <p:embed/>
                </p:oleObj>
              </mc:Choice>
              <mc:Fallback>
                <p:oleObj name="CorelDRAW" r:id="rId4" imgW="5154677" imgH="542587" progId="CorelDraw.Graphic.16">
                  <p:embed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899592" y="-27384"/>
            <a:ext cx="7344816" cy="72008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Verdana" pitchFamily="34" charset="0"/>
              </a:rPr>
              <a:t>LOKALIZACJA INWESTYCJI NA TLE KRAJU</a:t>
            </a:r>
          </a:p>
        </p:txBody>
      </p:sp>
      <p:pic>
        <p:nvPicPr>
          <p:cNvPr id="11" name="Symbol zastępczy zawartości 5">
            <a:extLst>
              <a:ext uri="{FF2B5EF4-FFF2-40B4-BE49-F238E27FC236}">
                <a16:creationId xmlns:a16="http://schemas.microsoft.com/office/drawing/2014/main" id="{00A346B5-416C-A4D4-D504-BCCD87965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24011"/>
            <a:ext cx="6037389" cy="5624678"/>
          </a:xfrm>
        </p:spPr>
      </p:pic>
      <p:sp>
        <p:nvSpPr>
          <p:cNvPr id="12" name="Schemat blokowy: operacja sumowania 11">
            <a:extLst>
              <a:ext uri="{FF2B5EF4-FFF2-40B4-BE49-F238E27FC236}">
                <a16:creationId xmlns:a16="http://schemas.microsoft.com/office/drawing/2014/main" id="{91239BDA-F008-D3DD-D8A3-4314BC4C1611}"/>
              </a:ext>
            </a:extLst>
          </p:cNvPr>
          <p:cNvSpPr/>
          <p:nvPr/>
        </p:nvSpPr>
        <p:spPr>
          <a:xfrm>
            <a:off x="6516216" y="4366615"/>
            <a:ext cx="142876" cy="142876"/>
          </a:xfrm>
          <a:prstGeom prst="flowChartSummingJunction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63500" dist="38100" dir="5400000" rotWithShape="0">
              <a:srgbClr val="000000">
                <a:alpha val="4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3" name="Łącznik łamany 27">
            <a:extLst>
              <a:ext uri="{FF2B5EF4-FFF2-40B4-BE49-F238E27FC236}">
                <a16:creationId xmlns:a16="http://schemas.microsoft.com/office/drawing/2014/main" id="{9B836A19-E46C-F559-4A48-F9A8969188E3}"/>
              </a:ext>
            </a:extLst>
          </p:cNvPr>
          <p:cNvCxnSpPr>
            <a:cxnSpLocks/>
          </p:cNvCxnSpPr>
          <p:nvPr/>
        </p:nvCxnSpPr>
        <p:spPr bwMode="auto">
          <a:xfrm flipV="1">
            <a:off x="6073580" y="4438053"/>
            <a:ext cx="442636" cy="55085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DB74F17-D3A9-574C-A5E3-7B99726C38E6}"/>
              </a:ext>
            </a:extLst>
          </p:cNvPr>
          <p:cNvSpPr txBox="1"/>
          <p:nvPr/>
        </p:nvSpPr>
        <p:spPr>
          <a:xfrm>
            <a:off x="4788024" y="4798663"/>
            <a:ext cx="1285556" cy="380480"/>
          </a:xfrm>
          <a:prstGeom prst="rect">
            <a:avLst/>
          </a:prstGeom>
          <a:gradFill>
            <a:gsLst>
              <a:gs pos="92000">
                <a:srgbClr val="FFC000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36000" rIns="0" bIns="36000" rtlCol="0">
            <a:spAutoFit/>
          </a:bodyPr>
          <a:lstStyle/>
          <a:p>
            <a:pPr algn="ctr"/>
            <a:r>
              <a:rPr lang="pl-PL" sz="1000" b="1" dirty="0">
                <a:latin typeface="Calibri" panose="020F0502020204030204" pitchFamily="34" charset="0"/>
              </a:rPr>
              <a:t>DK74 Obwodnica Zamościa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3C99C27-772C-46C4-4108-D20884160585}"/>
              </a:ext>
            </a:extLst>
          </p:cNvPr>
          <p:cNvSpPr txBox="1"/>
          <p:nvPr/>
        </p:nvSpPr>
        <p:spPr>
          <a:xfrm>
            <a:off x="4746726" y="5945294"/>
            <a:ext cx="1368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i="1" dirty="0"/>
              <a:t>źródło: www.wikipedia.pl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7AA2E8D-7C50-AB92-C479-DCC39E8C341F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7C306288-FBA5-02E6-12E6-42FA5B22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F712EFC-6CF1-9869-3134-68BD50C11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9" y="547485"/>
            <a:ext cx="5197538" cy="5763030"/>
          </a:xfrm>
          <a:prstGeom prst="rect">
            <a:avLst/>
          </a:prstGeom>
        </p:spPr>
      </p:pic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A747843C-21A9-09D1-A58F-D971C0264D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12" name="Obiekt 11">
                        <a:extLst>
                          <a:ext uri="{FF2B5EF4-FFF2-40B4-BE49-F238E27FC236}">
                            <a16:creationId xmlns:a16="http://schemas.microsoft.com/office/drawing/2014/main" id="{A747843C-21A9-09D1-A58F-D971C0264D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611560" y="-27384"/>
            <a:ext cx="7848872" cy="72008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Verdana" pitchFamily="34" charset="0"/>
              </a:rPr>
              <a:t>LOKALIZACJA INWESTYCJI NA TLE WOJEWÓDZTWA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B6804A7-0A73-BE45-FB00-2F2BA8E50E6A}"/>
              </a:ext>
            </a:extLst>
          </p:cNvPr>
          <p:cNvSpPr txBox="1"/>
          <p:nvPr/>
        </p:nvSpPr>
        <p:spPr>
          <a:xfrm>
            <a:off x="5292080" y="1070293"/>
            <a:ext cx="2952328" cy="1351588"/>
          </a:xfrm>
          <a:prstGeom prst="rect">
            <a:avLst/>
          </a:prstGeom>
          <a:ln/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/>
              <a:t>WOJEWÓDZTWO:  LUBELSKIE</a:t>
            </a:r>
          </a:p>
          <a:p>
            <a:pPr>
              <a:lnSpc>
                <a:spcPct val="150000"/>
              </a:lnSpc>
            </a:pPr>
            <a:r>
              <a:rPr lang="pl-PL" sz="1400" dirty="0"/>
              <a:t>POWIAT: ZAMOJSKI</a:t>
            </a:r>
          </a:p>
          <a:p>
            <a:pPr>
              <a:lnSpc>
                <a:spcPct val="150000"/>
              </a:lnSpc>
            </a:pPr>
            <a:r>
              <a:rPr lang="pl-PL" sz="1400" dirty="0"/>
              <a:t>GMINY: ZAMOŚĆ, STARY ZAMOŚĆ, NIELISZ, SUŁÓW, SZCZEBRZESZYN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4F69D91-F111-2479-178F-4E636F8A6B12}"/>
              </a:ext>
            </a:extLst>
          </p:cNvPr>
          <p:cNvSpPr txBox="1"/>
          <p:nvPr/>
        </p:nvSpPr>
        <p:spPr>
          <a:xfrm>
            <a:off x="1610307" y="6098613"/>
            <a:ext cx="1368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i="1" dirty="0"/>
              <a:t>źródło: www.gov.pl</a:t>
            </a:r>
          </a:p>
        </p:txBody>
      </p:sp>
      <p:cxnSp>
        <p:nvCxnSpPr>
          <p:cNvPr id="22" name="Łącznik łamany 27">
            <a:extLst>
              <a:ext uri="{FF2B5EF4-FFF2-40B4-BE49-F238E27FC236}">
                <a16:creationId xmlns:a16="http://schemas.microsoft.com/office/drawing/2014/main" id="{326F3E62-B14A-A074-5B2D-7AFE76E1103D}"/>
              </a:ext>
            </a:extLst>
          </p:cNvPr>
          <p:cNvCxnSpPr>
            <a:cxnSpLocks/>
            <a:stCxn id="23" idx="3"/>
          </p:cNvCxnSpPr>
          <p:nvPr/>
        </p:nvCxnSpPr>
        <p:spPr bwMode="auto">
          <a:xfrm flipV="1">
            <a:off x="2782691" y="5009511"/>
            <a:ext cx="1029290" cy="722759"/>
          </a:xfrm>
          <a:prstGeom prst="bentConnector3">
            <a:avLst>
              <a:gd name="adj1" fmla="val 80188"/>
            </a:avLst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3780BC9-86EE-8026-8C47-980E044717FD}"/>
              </a:ext>
            </a:extLst>
          </p:cNvPr>
          <p:cNvSpPr txBox="1"/>
          <p:nvPr/>
        </p:nvSpPr>
        <p:spPr>
          <a:xfrm>
            <a:off x="1497135" y="5542030"/>
            <a:ext cx="1285556" cy="380480"/>
          </a:xfrm>
          <a:prstGeom prst="rect">
            <a:avLst/>
          </a:prstGeom>
          <a:gradFill>
            <a:gsLst>
              <a:gs pos="92000">
                <a:srgbClr val="FFC000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36000" rIns="0" bIns="36000" rtlCol="0">
            <a:spAutoFit/>
          </a:bodyPr>
          <a:lstStyle/>
          <a:p>
            <a:pPr algn="ctr"/>
            <a:r>
              <a:rPr lang="pl-PL" sz="1000" b="1" dirty="0">
                <a:latin typeface="Calibri" panose="020F0502020204030204" pitchFamily="34" charset="0"/>
              </a:rPr>
              <a:t>DK74 Obwodnica Zamościa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2013089-B0A3-2866-65C0-95C44334F68D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A453FCDE-2258-62C7-738F-BA5B136D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E70FDE3-71F0-12DD-94D8-BE7108857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436" y="5515548"/>
            <a:ext cx="3537595" cy="6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DE0167A-5B91-AA01-2B40-31C682298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8" y="3450297"/>
            <a:ext cx="9164472" cy="2928520"/>
          </a:xfrm>
          <a:prstGeom prst="rect">
            <a:avLst/>
          </a:prstGeom>
        </p:spPr>
      </p:pic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A747843C-21A9-09D1-A58F-D971C0264D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12" name="Obiekt 11">
                        <a:extLst>
                          <a:ext uri="{FF2B5EF4-FFF2-40B4-BE49-F238E27FC236}">
                            <a16:creationId xmlns:a16="http://schemas.microsoft.com/office/drawing/2014/main" id="{A747843C-21A9-09D1-A58F-D971C0264D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611560" y="-27384"/>
            <a:ext cx="7848872" cy="72008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Verdana" pitchFamily="34" charset="0"/>
              </a:rPr>
              <a:t>LOKALIZACJA INWESTYCJI - WARIANTY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2013089-B0A3-2866-65C0-95C44334F68D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A453FCDE-2258-62C7-738F-BA5B136D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10" name="Strzałka w dół 10">
            <a:extLst>
              <a:ext uri="{FF2B5EF4-FFF2-40B4-BE49-F238E27FC236}">
                <a16:creationId xmlns:a16="http://schemas.microsoft.com/office/drawing/2014/main" id="{85917BCD-5F5B-504F-496F-8122590A8102}"/>
              </a:ext>
            </a:extLst>
          </p:cNvPr>
          <p:cNvSpPr/>
          <p:nvPr/>
        </p:nvSpPr>
        <p:spPr bwMode="auto">
          <a:xfrm rot="12602885">
            <a:off x="575872" y="4023295"/>
            <a:ext cx="360040" cy="1529232"/>
          </a:xfrm>
          <a:prstGeom prst="downArrow">
            <a:avLst>
              <a:gd name="adj1" fmla="val 50000"/>
              <a:gd name="adj2" fmla="val 91131"/>
            </a:avLst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0" tIns="180000" rIns="0" bIns="360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000" i="1" kern="0" spc="260" dirty="0">
                <a:latin typeface="Calibri" panose="020F0502020204030204" pitchFamily="34" charset="0"/>
              </a:rPr>
              <a:t>POCZĄTEK</a:t>
            </a:r>
            <a:endParaRPr kumimoji="0" lang="pl-PL" sz="1000" b="0" i="1" u="none" strike="noStrike" kern="0" cap="none" spc="260" normalizeH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" name="Strzałka w dół 10">
            <a:extLst>
              <a:ext uri="{FF2B5EF4-FFF2-40B4-BE49-F238E27FC236}">
                <a16:creationId xmlns:a16="http://schemas.microsoft.com/office/drawing/2014/main" id="{AC9D5C18-50F8-3DAB-82DA-5CDCCEA26AB1}"/>
              </a:ext>
            </a:extLst>
          </p:cNvPr>
          <p:cNvSpPr/>
          <p:nvPr/>
        </p:nvSpPr>
        <p:spPr bwMode="auto">
          <a:xfrm rot="9301869">
            <a:off x="8510919" y="4482670"/>
            <a:ext cx="360040" cy="1518193"/>
          </a:xfrm>
          <a:prstGeom prst="downArrow">
            <a:avLst>
              <a:gd name="adj1" fmla="val 50000"/>
              <a:gd name="adj2" fmla="val 100903"/>
            </a:avLst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0" tIns="180000" rIns="0" bIns="360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000" i="1" kern="0" spc="260" dirty="0">
                <a:latin typeface="Calibri" panose="020F0502020204030204" pitchFamily="34" charset="0"/>
              </a:rPr>
              <a:t>KONIEC</a:t>
            </a:r>
            <a:endParaRPr kumimoji="0" lang="pl-PL" sz="1000" b="0" i="1" u="none" strike="noStrike" kern="0" cap="none" spc="260" normalizeH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1F9434D-6F4F-DFBF-2A82-15B38187E439}"/>
              </a:ext>
            </a:extLst>
          </p:cNvPr>
          <p:cNvSpPr txBox="1"/>
          <p:nvPr/>
        </p:nvSpPr>
        <p:spPr>
          <a:xfrm>
            <a:off x="8108672" y="6189505"/>
            <a:ext cx="424843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Zamość</a:t>
            </a:r>
            <a:endParaRPr lang="pl-PL" sz="8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35CDC15-24DA-6A1B-2DD3-C5B9DE064B10}"/>
              </a:ext>
            </a:extLst>
          </p:cNvPr>
          <p:cNvSpPr txBox="1"/>
          <p:nvPr/>
        </p:nvSpPr>
        <p:spPr>
          <a:xfrm>
            <a:off x="1546057" y="5529248"/>
            <a:ext cx="49331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Bodaczów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33B272F-EDA7-9D5E-3454-56D8A8BE5157}"/>
              </a:ext>
            </a:extLst>
          </p:cNvPr>
          <p:cNvSpPr txBox="1"/>
          <p:nvPr/>
        </p:nvSpPr>
        <p:spPr>
          <a:xfrm>
            <a:off x="3215957" y="6068367"/>
            <a:ext cx="432047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Wielącza</a:t>
            </a:r>
            <a:endParaRPr lang="pl-PL" sz="8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AC37FC6-ECA3-9070-3CA7-F0330E65254C}"/>
              </a:ext>
            </a:extLst>
          </p:cNvPr>
          <p:cNvSpPr txBox="1"/>
          <p:nvPr/>
        </p:nvSpPr>
        <p:spPr>
          <a:xfrm>
            <a:off x="4103949" y="6064651"/>
            <a:ext cx="432047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Zawada</a:t>
            </a:r>
            <a:endParaRPr lang="pl-PL" sz="80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655F17F-5E29-C166-89B2-ECC194CD4C8A}"/>
              </a:ext>
            </a:extLst>
          </p:cNvPr>
          <p:cNvSpPr txBox="1"/>
          <p:nvPr/>
        </p:nvSpPr>
        <p:spPr>
          <a:xfrm>
            <a:off x="6796351" y="5263168"/>
            <a:ext cx="49584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Bortatycze</a:t>
            </a:r>
            <a:endParaRPr lang="pl-PL" sz="800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CBC85E3-F9F4-6139-4DED-57AB7C793894}"/>
              </a:ext>
            </a:extLst>
          </p:cNvPr>
          <p:cNvSpPr txBox="1"/>
          <p:nvPr/>
        </p:nvSpPr>
        <p:spPr>
          <a:xfrm>
            <a:off x="5234356" y="4159587"/>
            <a:ext cx="49584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Białobrzegi</a:t>
            </a:r>
            <a:endParaRPr lang="pl-PL" sz="800" dirty="0"/>
          </a:p>
        </p:txBody>
      </p:sp>
      <p:sp>
        <p:nvSpPr>
          <p:cNvPr id="31" name="Symbol zastępczy zawartości 11">
            <a:extLst>
              <a:ext uri="{FF2B5EF4-FFF2-40B4-BE49-F238E27FC236}">
                <a16:creationId xmlns:a16="http://schemas.microsoft.com/office/drawing/2014/main" id="{987C9516-1041-9F1D-9B29-7EA7C90EFB8F}"/>
              </a:ext>
            </a:extLst>
          </p:cNvPr>
          <p:cNvSpPr txBox="1">
            <a:spLocks/>
          </p:cNvSpPr>
          <p:nvPr/>
        </p:nvSpPr>
        <p:spPr bwMode="auto">
          <a:xfrm>
            <a:off x="173523" y="548680"/>
            <a:ext cx="857494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marL="373063" indent="-373063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2200">
                <a:solidFill>
                  <a:srgbClr val="637B95"/>
                </a:solidFill>
                <a:latin typeface="+mn-lt"/>
                <a:ea typeface="+mn-ea"/>
                <a:cs typeface="+mn-cs"/>
              </a:defRPr>
            </a:lvl1pPr>
            <a:lvl2pPr marL="809625" indent="-311150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2000">
                <a:solidFill>
                  <a:srgbClr val="637B95"/>
                </a:solidFill>
                <a:latin typeface="+mn-lt"/>
              </a:defRPr>
            </a:lvl2pPr>
            <a:lvl3pPr marL="1244600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1700">
                <a:solidFill>
                  <a:srgbClr val="637B95"/>
                </a:solidFill>
                <a:latin typeface="+mn-lt"/>
              </a:defRPr>
            </a:lvl3pPr>
            <a:lvl4pPr marL="1743075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1500">
                <a:solidFill>
                  <a:srgbClr val="637B95"/>
                </a:solidFill>
                <a:latin typeface="+mn-lt"/>
              </a:defRPr>
            </a:lvl4pPr>
            <a:lvl5pPr marL="22399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1500">
                <a:solidFill>
                  <a:srgbClr val="637B95"/>
                </a:solidFill>
                <a:latin typeface="+mn-lt"/>
              </a:defRPr>
            </a:lvl5pPr>
            <a:lvl6pPr marL="26971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6pPr>
            <a:lvl7pPr marL="31543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7pPr>
            <a:lvl8pPr marL="36115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8pPr>
            <a:lvl9pPr marL="40687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9pPr>
          </a:lstStyle>
          <a:p>
            <a:r>
              <a:rPr lang="pl-PL" sz="1200" kern="0" dirty="0"/>
              <a:t>Łączna długość zadania: ok. 17 km - </a:t>
            </a:r>
            <a:r>
              <a:rPr lang="pl-PL" sz="1200" kern="0" dirty="0" smtClean="0"/>
              <a:t>19.5 </a:t>
            </a:r>
            <a:r>
              <a:rPr lang="pl-PL" sz="1200" kern="0" dirty="0"/>
              <a:t>km</a:t>
            </a:r>
          </a:p>
          <a:p>
            <a:r>
              <a:rPr lang="pl-PL" sz="1200" kern="0" dirty="0"/>
              <a:t>Początek zadania: na DP 3206L, stanowi jednocześnie koniec obwodnicy Szczebrzeszyna</a:t>
            </a:r>
          </a:p>
          <a:p>
            <a:r>
              <a:rPr lang="pl-PL" sz="1200" kern="0" dirty="0"/>
              <a:t>Koniec zadania: na projektowanym Węźle Zamość Sitaniec w ciągu projektowanej S17</a:t>
            </a:r>
          </a:p>
          <a:p>
            <a:r>
              <a:rPr lang="pl-PL" sz="1200" strike="sngStrike" kern="0" dirty="0">
                <a:solidFill>
                  <a:schemeClr val="bg1">
                    <a:lumMod val="75000"/>
                  </a:schemeClr>
                </a:solidFill>
              </a:rPr>
              <a:t>WARIANT 1 (czerwony) – odrzucony</a:t>
            </a:r>
          </a:p>
          <a:p>
            <a:r>
              <a:rPr lang="pl-PL" sz="1200" strike="sngStrike" kern="0" dirty="0">
                <a:solidFill>
                  <a:schemeClr val="bg1">
                    <a:lumMod val="75000"/>
                  </a:schemeClr>
                </a:solidFill>
              </a:rPr>
              <a:t>WARIANT 1A (łososiowy) – odrzucony</a:t>
            </a:r>
          </a:p>
          <a:p>
            <a:r>
              <a:rPr lang="pl-PL" sz="1200" strike="sngStrike" kern="0" dirty="0">
                <a:solidFill>
                  <a:schemeClr val="bg1">
                    <a:lumMod val="75000"/>
                  </a:schemeClr>
                </a:solidFill>
              </a:rPr>
              <a:t>WARIANT 1B (bordowy) – odrzucony</a:t>
            </a:r>
          </a:p>
          <a:p>
            <a:r>
              <a:rPr lang="pl-PL" sz="1200" strike="sngStrike" kern="0" dirty="0">
                <a:solidFill>
                  <a:schemeClr val="bg1">
                    <a:lumMod val="75000"/>
                  </a:schemeClr>
                </a:solidFill>
              </a:rPr>
              <a:t>WARIANT 3 (jasno zielony) – odrzucony</a:t>
            </a:r>
          </a:p>
          <a:p>
            <a:r>
              <a:rPr lang="pl-PL" sz="1200" strike="sngStrike" kern="0" dirty="0">
                <a:solidFill>
                  <a:schemeClr val="bg1">
                    <a:lumMod val="75000"/>
                  </a:schemeClr>
                </a:solidFill>
              </a:rPr>
              <a:t>WARIANT 1C (różowy)</a:t>
            </a:r>
          </a:p>
          <a:p>
            <a:r>
              <a:rPr lang="pl-PL" sz="1200" strike="sngStrike" kern="0" dirty="0">
                <a:solidFill>
                  <a:schemeClr val="bg1">
                    <a:lumMod val="75000"/>
                  </a:schemeClr>
                </a:solidFill>
              </a:rPr>
              <a:t>WARIANT 2 (niebieski)</a:t>
            </a:r>
          </a:p>
          <a:p>
            <a:r>
              <a:rPr lang="pl-PL" sz="1200" strike="sngStrike" kern="0" dirty="0">
                <a:solidFill>
                  <a:schemeClr val="bg1">
                    <a:lumMod val="75000"/>
                  </a:schemeClr>
                </a:solidFill>
              </a:rPr>
              <a:t>WARIANT 3A (ciemno zielony)</a:t>
            </a:r>
          </a:p>
          <a:p>
            <a:r>
              <a:rPr lang="pl-PL" sz="1200" kern="0" dirty="0"/>
              <a:t>WARIANT 1D (czerwony)</a:t>
            </a:r>
          </a:p>
          <a:p>
            <a:r>
              <a:rPr lang="pl-PL" sz="1200" kern="0" dirty="0"/>
              <a:t>WARIANT 3B (zielony)</a:t>
            </a:r>
          </a:p>
          <a:p>
            <a:r>
              <a:rPr lang="pl-PL" sz="1200" kern="0" dirty="0"/>
              <a:t>WARIANT 5B (żółty)</a:t>
            </a:r>
          </a:p>
          <a:p>
            <a:endParaRPr lang="pl-PL" sz="1400" kern="0" dirty="0"/>
          </a:p>
          <a:p>
            <a:endParaRPr lang="pl-PL" kern="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07DD48B-CF16-BC79-0BAD-050BCD180E95}"/>
              </a:ext>
            </a:extLst>
          </p:cNvPr>
          <p:cNvSpPr txBox="1"/>
          <p:nvPr/>
        </p:nvSpPr>
        <p:spPr>
          <a:xfrm>
            <a:off x="1548527" y="3966790"/>
            <a:ext cx="49331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Michalów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876B3CA-C869-78AA-D33C-2463C98C3286}"/>
              </a:ext>
            </a:extLst>
          </p:cNvPr>
          <p:cNvSpPr txBox="1"/>
          <p:nvPr/>
        </p:nvSpPr>
        <p:spPr>
          <a:xfrm>
            <a:off x="7737475" y="5644277"/>
            <a:ext cx="711866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Sitaniec-Wolica</a:t>
            </a:r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CE651F8F-DBBD-21A7-DD68-11D886A9FD35}"/>
              </a:ext>
            </a:extLst>
          </p:cNvPr>
          <p:cNvSpPr/>
          <p:nvPr/>
        </p:nvSpPr>
        <p:spPr>
          <a:xfrm>
            <a:off x="1102518" y="4385577"/>
            <a:ext cx="7088980" cy="1201218"/>
          </a:xfrm>
          <a:custGeom>
            <a:avLst/>
            <a:gdLst>
              <a:gd name="connsiteX0" fmla="*/ 0 w 8260556"/>
              <a:gd name="connsiteY0" fmla="*/ 466544 h 1205113"/>
              <a:gd name="connsiteX1" fmla="*/ 97631 w 8260556"/>
              <a:gd name="connsiteY1" fmla="*/ 592750 h 1205113"/>
              <a:gd name="connsiteX2" fmla="*/ 185737 w 8260556"/>
              <a:gd name="connsiteY2" fmla="*/ 668950 h 1205113"/>
              <a:gd name="connsiteX3" fmla="*/ 266700 w 8260556"/>
              <a:gd name="connsiteY3" fmla="*/ 692763 h 1205113"/>
              <a:gd name="connsiteX4" fmla="*/ 416719 w 8260556"/>
              <a:gd name="connsiteY4" fmla="*/ 721338 h 1205113"/>
              <a:gd name="connsiteX5" fmla="*/ 507206 w 8260556"/>
              <a:gd name="connsiteY5" fmla="*/ 766582 h 1205113"/>
              <a:gd name="connsiteX6" fmla="*/ 638175 w 8260556"/>
              <a:gd name="connsiteY6" fmla="*/ 842782 h 1205113"/>
              <a:gd name="connsiteX7" fmla="*/ 759619 w 8260556"/>
              <a:gd name="connsiteY7" fmla="*/ 885644 h 1205113"/>
              <a:gd name="connsiteX8" fmla="*/ 1014412 w 8260556"/>
              <a:gd name="connsiteY8" fmla="*/ 904694 h 1205113"/>
              <a:gd name="connsiteX9" fmla="*/ 1326356 w 8260556"/>
              <a:gd name="connsiteY9" fmla="*/ 866594 h 1205113"/>
              <a:gd name="connsiteX10" fmla="*/ 1635919 w 8260556"/>
              <a:gd name="connsiteY10" fmla="*/ 876119 h 1205113"/>
              <a:gd name="connsiteX11" fmla="*/ 1850231 w 8260556"/>
              <a:gd name="connsiteY11" fmla="*/ 911838 h 1205113"/>
              <a:gd name="connsiteX12" fmla="*/ 2045494 w 8260556"/>
              <a:gd name="connsiteY12" fmla="*/ 973750 h 1205113"/>
              <a:gd name="connsiteX13" fmla="*/ 2464594 w 8260556"/>
              <a:gd name="connsiteY13" fmla="*/ 1114244 h 1205113"/>
              <a:gd name="connsiteX14" fmla="*/ 2697956 w 8260556"/>
              <a:gd name="connsiteY14" fmla="*/ 1188063 h 1205113"/>
              <a:gd name="connsiteX15" fmla="*/ 2917031 w 8260556"/>
              <a:gd name="connsiteY15" fmla="*/ 1204732 h 1205113"/>
              <a:gd name="connsiteX16" fmla="*/ 3083719 w 8260556"/>
              <a:gd name="connsiteY16" fmla="*/ 1195207 h 1205113"/>
              <a:gd name="connsiteX17" fmla="*/ 3409950 w 8260556"/>
              <a:gd name="connsiteY17" fmla="*/ 1147582 h 1205113"/>
              <a:gd name="connsiteX18" fmla="*/ 3790950 w 8260556"/>
              <a:gd name="connsiteY18" fmla="*/ 1090432 h 1205113"/>
              <a:gd name="connsiteX19" fmla="*/ 4121944 w 8260556"/>
              <a:gd name="connsiteY19" fmla="*/ 1009469 h 1205113"/>
              <a:gd name="connsiteX20" fmla="*/ 4250531 w 8260556"/>
              <a:gd name="connsiteY20" fmla="*/ 952319 h 1205113"/>
              <a:gd name="connsiteX21" fmla="*/ 4395787 w 8260556"/>
              <a:gd name="connsiteY21" fmla="*/ 868975 h 1205113"/>
              <a:gd name="connsiteX22" fmla="*/ 4557712 w 8260556"/>
              <a:gd name="connsiteY22" fmla="*/ 749913 h 1205113"/>
              <a:gd name="connsiteX23" fmla="*/ 4748212 w 8260556"/>
              <a:gd name="connsiteY23" fmla="*/ 557032 h 1205113"/>
              <a:gd name="connsiteX24" fmla="*/ 4953000 w 8260556"/>
              <a:gd name="connsiteY24" fmla="*/ 330813 h 1205113"/>
              <a:gd name="connsiteX25" fmla="*/ 5067300 w 8260556"/>
              <a:gd name="connsiteY25" fmla="*/ 214132 h 1205113"/>
              <a:gd name="connsiteX26" fmla="*/ 5169694 w 8260556"/>
              <a:gd name="connsiteY26" fmla="*/ 130788 h 1205113"/>
              <a:gd name="connsiteX27" fmla="*/ 5262562 w 8260556"/>
              <a:gd name="connsiteY27" fmla="*/ 78400 h 1205113"/>
              <a:gd name="connsiteX28" fmla="*/ 5398294 w 8260556"/>
              <a:gd name="connsiteY28" fmla="*/ 28394 h 1205113"/>
              <a:gd name="connsiteX29" fmla="*/ 5557837 w 8260556"/>
              <a:gd name="connsiteY29" fmla="*/ 4582 h 1205113"/>
              <a:gd name="connsiteX30" fmla="*/ 5693569 w 8260556"/>
              <a:gd name="connsiteY30" fmla="*/ 4582 h 1205113"/>
              <a:gd name="connsiteX31" fmla="*/ 5857875 w 8260556"/>
              <a:gd name="connsiteY31" fmla="*/ 52207 h 1205113"/>
              <a:gd name="connsiteX32" fmla="*/ 5962650 w 8260556"/>
              <a:gd name="connsiteY32" fmla="*/ 78400 h 1205113"/>
              <a:gd name="connsiteX33" fmla="*/ 6205537 w 8260556"/>
              <a:gd name="connsiteY33" fmla="*/ 142694 h 1205113"/>
              <a:gd name="connsiteX34" fmla="*/ 6436519 w 8260556"/>
              <a:gd name="connsiteY34" fmla="*/ 202225 h 1205113"/>
              <a:gd name="connsiteX35" fmla="*/ 6555581 w 8260556"/>
              <a:gd name="connsiteY35" fmla="*/ 221275 h 1205113"/>
              <a:gd name="connsiteX36" fmla="*/ 6703219 w 8260556"/>
              <a:gd name="connsiteY36" fmla="*/ 226038 h 1205113"/>
              <a:gd name="connsiteX37" fmla="*/ 6900862 w 8260556"/>
              <a:gd name="connsiteY37" fmla="*/ 173650 h 1205113"/>
              <a:gd name="connsiteX38" fmla="*/ 7088981 w 8260556"/>
              <a:gd name="connsiteY38" fmla="*/ 59350 h 1205113"/>
              <a:gd name="connsiteX39" fmla="*/ 7088981 w 8260556"/>
              <a:gd name="connsiteY39" fmla="*/ 297475 h 1205113"/>
              <a:gd name="connsiteX40" fmla="*/ 8260556 w 8260556"/>
              <a:gd name="connsiteY40" fmla="*/ 847544 h 1205113"/>
              <a:gd name="connsiteX0" fmla="*/ 0 w 7092013"/>
              <a:gd name="connsiteY0" fmla="*/ 466544 h 1205113"/>
              <a:gd name="connsiteX1" fmla="*/ 97631 w 7092013"/>
              <a:gd name="connsiteY1" fmla="*/ 592750 h 1205113"/>
              <a:gd name="connsiteX2" fmla="*/ 185737 w 7092013"/>
              <a:gd name="connsiteY2" fmla="*/ 668950 h 1205113"/>
              <a:gd name="connsiteX3" fmla="*/ 266700 w 7092013"/>
              <a:gd name="connsiteY3" fmla="*/ 692763 h 1205113"/>
              <a:gd name="connsiteX4" fmla="*/ 416719 w 7092013"/>
              <a:gd name="connsiteY4" fmla="*/ 721338 h 1205113"/>
              <a:gd name="connsiteX5" fmla="*/ 507206 w 7092013"/>
              <a:gd name="connsiteY5" fmla="*/ 766582 h 1205113"/>
              <a:gd name="connsiteX6" fmla="*/ 638175 w 7092013"/>
              <a:gd name="connsiteY6" fmla="*/ 842782 h 1205113"/>
              <a:gd name="connsiteX7" fmla="*/ 759619 w 7092013"/>
              <a:gd name="connsiteY7" fmla="*/ 885644 h 1205113"/>
              <a:gd name="connsiteX8" fmla="*/ 1014412 w 7092013"/>
              <a:gd name="connsiteY8" fmla="*/ 904694 h 1205113"/>
              <a:gd name="connsiteX9" fmla="*/ 1326356 w 7092013"/>
              <a:gd name="connsiteY9" fmla="*/ 866594 h 1205113"/>
              <a:gd name="connsiteX10" fmla="*/ 1635919 w 7092013"/>
              <a:gd name="connsiteY10" fmla="*/ 876119 h 1205113"/>
              <a:gd name="connsiteX11" fmla="*/ 1850231 w 7092013"/>
              <a:gd name="connsiteY11" fmla="*/ 911838 h 1205113"/>
              <a:gd name="connsiteX12" fmla="*/ 2045494 w 7092013"/>
              <a:gd name="connsiteY12" fmla="*/ 973750 h 1205113"/>
              <a:gd name="connsiteX13" fmla="*/ 2464594 w 7092013"/>
              <a:gd name="connsiteY13" fmla="*/ 1114244 h 1205113"/>
              <a:gd name="connsiteX14" fmla="*/ 2697956 w 7092013"/>
              <a:gd name="connsiteY14" fmla="*/ 1188063 h 1205113"/>
              <a:gd name="connsiteX15" fmla="*/ 2917031 w 7092013"/>
              <a:gd name="connsiteY15" fmla="*/ 1204732 h 1205113"/>
              <a:gd name="connsiteX16" fmla="*/ 3083719 w 7092013"/>
              <a:gd name="connsiteY16" fmla="*/ 1195207 h 1205113"/>
              <a:gd name="connsiteX17" fmla="*/ 3409950 w 7092013"/>
              <a:gd name="connsiteY17" fmla="*/ 1147582 h 1205113"/>
              <a:gd name="connsiteX18" fmla="*/ 3790950 w 7092013"/>
              <a:gd name="connsiteY18" fmla="*/ 1090432 h 1205113"/>
              <a:gd name="connsiteX19" fmla="*/ 4121944 w 7092013"/>
              <a:gd name="connsiteY19" fmla="*/ 1009469 h 1205113"/>
              <a:gd name="connsiteX20" fmla="*/ 4250531 w 7092013"/>
              <a:gd name="connsiteY20" fmla="*/ 952319 h 1205113"/>
              <a:gd name="connsiteX21" fmla="*/ 4395787 w 7092013"/>
              <a:gd name="connsiteY21" fmla="*/ 868975 h 1205113"/>
              <a:gd name="connsiteX22" fmla="*/ 4557712 w 7092013"/>
              <a:gd name="connsiteY22" fmla="*/ 749913 h 1205113"/>
              <a:gd name="connsiteX23" fmla="*/ 4748212 w 7092013"/>
              <a:gd name="connsiteY23" fmla="*/ 557032 h 1205113"/>
              <a:gd name="connsiteX24" fmla="*/ 4953000 w 7092013"/>
              <a:gd name="connsiteY24" fmla="*/ 330813 h 1205113"/>
              <a:gd name="connsiteX25" fmla="*/ 5067300 w 7092013"/>
              <a:gd name="connsiteY25" fmla="*/ 214132 h 1205113"/>
              <a:gd name="connsiteX26" fmla="*/ 5169694 w 7092013"/>
              <a:gd name="connsiteY26" fmla="*/ 130788 h 1205113"/>
              <a:gd name="connsiteX27" fmla="*/ 5262562 w 7092013"/>
              <a:gd name="connsiteY27" fmla="*/ 78400 h 1205113"/>
              <a:gd name="connsiteX28" fmla="*/ 5398294 w 7092013"/>
              <a:gd name="connsiteY28" fmla="*/ 28394 h 1205113"/>
              <a:gd name="connsiteX29" fmla="*/ 5557837 w 7092013"/>
              <a:gd name="connsiteY29" fmla="*/ 4582 h 1205113"/>
              <a:gd name="connsiteX30" fmla="*/ 5693569 w 7092013"/>
              <a:gd name="connsiteY30" fmla="*/ 4582 h 1205113"/>
              <a:gd name="connsiteX31" fmla="*/ 5857875 w 7092013"/>
              <a:gd name="connsiteY31" fmla="*/ 52207 h 1205113"/>
              <a:gd name="connsiteX32" fmla="*/ 5962650 w 7092013"/>
              <a:gd name="connsiteY32" fmla="*/ 78400 h 1205113"/>
              <a:gd name="connsiteX33" fmla="*/ 6205537 w 7092013"/>
              <a:gd name="connsiteY33" fmla="*/ 142694 h 1205113"/>
              <a:gd name="connsiteX34" fmla="*/ 6436519 w 7092013"/>
              <a:gd name="connsiteY34" fmla="*/ 202225 h 1205113"/>
              <a:gd name="connsiteX35" fmla="*/ 6555581 w 7092013"/>
              <a:gd name="connsiteY35" fmla="*/ 221275 h 1205113"/>
              <a:gd name="connsiteX36" fmla="*/ 6703219 w 7092013"/>
              <a:gd name="connsiteY36" fmla="*/ 226038 h 1205113"/>
              <a:gd name="connsiteX37" fmla="*/ 6900862 w 7092013"/>
              <a:gd name="connsiteY37" fmla="*/ 173650 h 1205113"/>
              <a:gd name="connsiteX38" fmla="*/ 7088981 w 7092013"/>
              <a:gd name="connsiteY38" fmla="*/ 59350 h 1205113"/>
              <a:gd name="connsiteX39" fmla="*/ 7088981 w 7092013"/>
              <a:gd name="connsiteY39" fmla="*/ 297475 h 1205113"/>
              <a:gd name="connsiteX0" fmla="*/ 0 w 7088981"/>
              <a:gd name="connsiteY0" fmla="*/ 466544 h 1205113"/>
              <a:gd name="connsiteX1" fmla="*/ 97631 w 7088981"/>
              <a:gd name="connsiteY1" fmla="*/ 592750 h 1205113"/>
              <a:gd name="connsiteX2" fmla="*/ 185737 w 7088981"/>
              <a:gd name="connsiteY2" fmla="*/ 668950 h 1205113"/>
              <a:gd name="connsiteX3" fmla="*/ 266700 w 7088981"/>
              <a:gd name="connsiteY3" fmla="*/ 692763 h 1205113"/>
              <a:gd name="connsiteX4" fmla="*/ 416719 w 7088981"/>
              <a:gd name="connsiteY4" fmla="*/ 721338 h 1205113"/>
              <a:gd name="connsiteX5" fmla="*/ 507206 w 7088981"/>
              <a:gd name="connsiteY5" fmla="*/ 766582 h 1205113"/>
              <a:gd name="connsiteX6" fmla="*/ 638175 w 7088981"/>
              <a:gd name="connsiteY6" fmla="*/ 842782 h 1205113"/>
              <a:gd name="connsiteX7" fmla="*/ 759619 w 7088981"/>
              <a:gd name="connsiteY7" fmla="*/ 885644 h 1205113"/>
              <a:gd name="connsiteX8" fmla="*/ 1014412 w 7088981"/>
              <a:gd name="connsiteY8" fmla="*/ 904694 h 1205113"/>
              <a:gd name="connsiteX9" fmla="*/ 1326356 w 7088981"/>
              <a:gd name="connsiteY9" fmla="*/ 866594 h 1205113"/>
              <a:gd name="connsiteX10" fmla="*/ 1635919 w 7088981"/>
              <a:gd name="connsiteY10" fmla="*/ 876119 h 1205113"/>
              <a:gd name="connsiteX11" fmla="*/ 1850231 w 7088981"/>
              <a:gd name="connsiteY11" fmla="*/ 911838 h 1205113"/>
              <a:gd name="connsiteX12" fmla="*/ 2045494 w 7088981"/>
              <a:gd name="connsiteY12" fmla="*/ 973750 h 1205113"/>
              <a:gd name="connsiteX13" fmla="*/ 2464594 w 7088981"/>
              <a:gd name="connsiteY13" fmla="*/ 1114244 h 1205113"/>
              <a:gd name="connsiteX14" fmla="*/ 2697956 w 7088981"/>
              <a:gd name="connsiteY14" fmla="*/ 1188063 h 1205113"/>
              <a:gd name="connsiteX15" fmla="*/ 2917031 w 7088981"/>
              <a:gd name="connsiteY15" fmla="*/ 1204732 h 1205113"/>
              <a:gd name="connsiteX16" fmla="*/ 3083719 w 7088981"/>
              <a:gd name="connsiteY16" fmla="*/ 1195207 h 1205113"/>
              <a:gd name="connsiteX17" fmla="*/ 3409950 w 7088981"/>
              <a:gd name="connsiteY17" fmla="*/ 1147582 h 1205113"/>
              <a:gd name="connsiteX18" fmla="*/ 3790950 w 7088981"/>
              <a:gd name="connsiteY18" fmla="*/ 1090432 h 1205113"/>
              <a:gd name="connsiteX19" fmla="*/ 4121944 w 7088981"/>
              <a:gd name="connsiteY19" fmla="*/ 1009469 h 1205113"/>
              <a:gd name="connsiteX20" fmla="*/ 4250531 w 7088981"/>
              <a:gd name="connsiteY20" fmla="*/ 952319 h 1205113"/>
              <a:gd name="connsiteX21" fmla="*/ 4395787 w 7088981"/>
              <a:gd name="connsiteY21" fmla="*/ 868975 h 1205113"/>
              <a:gd name="connsiteX22" fmla="*/ 4557712 w 7088981"/>
              <a:gd name="connsiteY22" fmla="*/ 749913 h 1205113"/>
              <a:gd name="connsiteX23" fmla="*/ 4748212 w 7088981"/>
              <a:gd name="connsiteY23" fmla="*/ 557032 h 1205113"/>
              <a:gd name="connsiteX24" fmla="*/ 4953000 w 7088981"/>
              <a:gd name="connsiteY24" fmla="*/ 330813 h 1205113"/>
              <a:gd name="connsiteX25" fmla="*/ 5067300 w 7088981"/>
              <a:gd name="connsiteY25" fmla="*/ 214132 h 1205113"/>
              <a:gd name="connsiteX26" fmla="*/ 5169694 w 7088981"/>
              <a:gd name="connsiteY26" fmla="*/ 130788 h 1205113"/>
              <a:gd name="connsiteX27" fmla="*/ 5262562 w 7088981"/>
              <a:gd name="connsiteY27" fmla="*/ 78400 h 1205113"/>
              <a:gd name="connsiteX28" fmla="*/ 5398294 w 7088981"/>
              <a:gd name="connsiteY28" fmla="*/ 28394 h 1205113"/>
              <a:gd name="connsiteX29" fmla="*/ 5557837 w 7088981"/>
              <a:gd name="connsiteY29" fmla="*/ 4582 h 1205113"/>
              <a:gd name="connsiteX30" fmla="*/ 5693569 w 7088981"/>
              <a:gd name="connsiteY30" fmla="*/ 4582 h 1205113"/>
              <a:gd name="connsiteX31" fmla="*/ 5857875 w 7088981"/>
              <a:gd name="connsiteY31" fmla="*/ 52207 h 1205113"/>
              <a:gd name="connsiteX32" fmla="*/ 5962650 w 7088981"/>
              <a:gd name="connsiteY32" fmla="*/ 78400 h 1205113"/>
              <a:gd name="connsiteX33" fmla="*/ 6205537 w 7088981"/>
              <a:gd name="connsiteY33" fmla="*/ 142694 h 1205113"/>
              <a:gd name="connsiteX34" fmla="*/ 6436519 w 7088981"/>
              <a:gd name="connsiteY34" fmla="*/ 202225 h 1205113"/>
              <a:gd name="connsiteX35" fmla="*/ 6555581 w 7088981"/>
              <a:gd name="connsiteY35" fmla="*/ 221275 h 1205113"/>
              <a:gd name="connsiteX36" fmla="*/ 6703219 w 7088981"/>
              <a:gd name="connsiteY36" fmla="*/ 226038 h 1205113"/>
              <a:gd name="connsiteX37" fmla="*/ 6900862 w 7088981"/>
              <a:gd name="connsiteY37" fmla="*/ 173650 h 1205113"/>
              <a:gd name="connsiteX38" fmla="*/ 7088981 w 7088981"/>
              <a:gd name="connsiteY38" fmla="*/ 59350 h 1205113"/>
              <a:gd name="connsiteX0" fmla="*/ 0 w 7105649"/>
              <a:gd name="connsiteY0" fmla="*/ 466544 h 1205113"/>
              <a:gd name="connsiteX1" fmla="*/ 97631 w 7105649"/>
              <a:gd name="connsiteY1" fmla="*/ 592750 h 1205113"/>
              <a:gd name="connsiteX2" fmla="*/ 185737 w 7105649"/>
              <a:gd name="connsiteY2" fmla="*/ 668950 h 1205113"/>
              <a:gd name="connsiteX3" fmla="*/ 266700 w 7105649"/>
              <a:gd name="connsiteY3" fmla="*/ 692763 h 1205113"/>
              <a:gd name="connsiteX4" fmla="*/ 416719 w 7105649"/>
              <a:gd name="connsiteY4" fmla="*/ 721338 h 1205113"/>
              <a:gd name="connsiteX5" fmla="*/ 507206 w 7105649"/>
              <a:gd name="connsiteY5" fmla="*/ 766582 h 1205113"/>
              <a:gd name="connsiteX6" fmla="*/ 638175 w 7105649"/>
              <a:gd name="connsiteY6" fmla="*/ 842782 h 1205113"/>
              <a:gd name="connsiteX7" fmla="*/ 759619 w 7105649"/>
              <a:gd name="connsiteY7" fmla="*/ 885644 h 1205113"/>
              <a:gd name="connsiteX8" fmla="*/ 1014412 w 7105649"/>
              <a:gd name="connsiteY8" fmla="*/ 904694 h 1205113"/>
              <a:gd name="connsiteX9" fmla="*/ 1326356 w 7105649"/>
              <a:gd name="connsiteY9" fmla="*/ 866594 h 1205113"/>
              <a:gd name="connsiteX10" fmla="*/ 1635919 w 7105649"/>
              <a:gd name="connsiteY10" fmla="*/ 876119 h 1205113"/>
              <a:gd name="connsiteX11" fmla="*/ 1850231 w 7105649"/>
              <a:gd name="connsiteY11" fmla="*/ 911838 h 1205113"/>
              <a:gd name="connsiteX12" fmla="*/ 2045494 w 7105649"/>
              <a:gd name="connsiteY12" fmla="*/ 973750 h 1205113"/>
              <a:gd name="connsiteX13" fmla="*/ 2464594 w 7105649"/>
              <a:gd name="connsiteY13" fmla="*/ 1114244 h 1205113"/>
              <a:gd name="connsiteX14" fmla="*/ 2697956 w 7105649"/>
              <a:gd name="connsiteY14" fmla="*/ 1188063 h 1205113"/>
              <a:gd name="connsiteX15" fmla="*/ 2917031 w 7105649"/>
              <a:gd name="connsiteY15" fmla="*/ 1204732 h 1205113"/>
              <a:gd name="connsiteX16" fmla="*/ 3083719 w 7105649"/>
              <a:gd name="connsiteY16" fmla="*/ 1195207 h 1205113"/>
              <a:gd name="connsiteX17" fmla="*/ 3409950 w 7105649"/>
              <a:gd name="connsiteY17" fmla="*/ 1147582 h 1205113"/>
              <a:gd name="connsiteX18" fmla="*/ 3790950 w 7105649"/>
              <a:gd name="connsiteY18" fmla="*/ 1090432 h 1205113"/>
              <a:gd name="connsiteX19" fmla="*/ 4121944 w 7105649"/>
              <a:gd name="connsiteY19" fmla="*/ 1009469 h 1205113"/>
              <a:gd name="connsiteX20" fmla="*/ 4250531 w 7105649"/>
              <a:gd name="connsiteY20" fmla="*/ 952319 h 1205113"/>
              <a:gd name="connsiteX21" fmla="*/ 4395787 w 7105649"/>
              <a:gd name="connsiteY21" fmla="*/ 868975 h 1205113"/>
              <a:gd name="connsiteX22" fmla="*/ 4557712 w 7105649"/>
              <a:gd name="connsiteY22" fmla="*/ 749913 h 1205113"/>
              <a:gd name="connsiteX23" fmla="*/ 4748212 w 7105649"/>
              <a:gd name="connsiteY23" fmla="*/ 557032 h 1205113"/>
              <a:gd name="connsiteX24" fmla="*/ 4953000 w 7105649"/>
              <a:gd name="connsiteY24" fmla="*/ 330813 h 1205113"/>
              <a:gd name="connsiteX25" fmla="*/ 5067300 w 7105649"/>
              <a:gd name="connsiteY25" fmla="*/ 214132 h 1205113"/>
              <a:gd name="connsiteX26" fmla="*/ 5169694 w 7105649"/>
              <a:gd name="connsiteY26" fmla="*/ 130788 h 1205113"/>
              <a:gd name="connsiteX27" fmla="*/ 5262562 w 7105649"/>
              <a:gd name="connsiteY27" fmla="*/ 78400 h 1205113"/>
              <a:gd name="connsiteX28" fmla="*/ 5398294 w 7105649"/>
              <a:gd name="connsiteY28" fmla="*/ 28394 h 1205113"/>
              <a:gd name="connsiteX29" fmla="*/ 5557837 w 7105649"/>
              <a:gd name="connsiteY29" fmla="*/ 4582 h 1205113"/>
              <a:gd name="connsiteX30" fmla="*/ 5693569 w 7105649"/>
              <a:gd name="connsiteY30" fmla="*/ 4582 h 1205113"/>
              <a:gd name="connsiteX31" fmla="*/ 5857875 w 7105649"/>
              <a:gd name="connsiteY31" fmla="*/ 52207 h 1205113"/>
              <a:gd name="connsiteX32" fmla="*/ 5962650 w 7105649"/>
              <a:gd name="connsiteY32" fmla="*/ 78400 h 1205113"/>
              <a:gd name="connsiteX33" fmla="*/ 6205537 w 7105649"/>
              <a:gd name="connsiteY33" fmla="*/ 142694 h 1205113"/>
              <a:gd name="connsiteX34" fmla="*/ 6436519 w 7105649"/>
              <a:gd name="connsiteY34" fmla="*/ 202225 h 1205113"/>
              <a:gd name="connsiteX35" fmla="*/ 6555581 w 7105649"/>
              <a:gd name="connsiteY35" fmla="*/ 221275 h 1205113"/>
              <a:gd name="connsiteX36" fmla="*/ 6703219 w 7105649"/>
              <a:gd name="connsiteY36" fmla="*/ 226038 h 1205113"/>
              <a:gd name="connsiteX37" fmla="*/ 6900862 w 7105649"/>
              <a:gd name="connsiteY37" fmla="*/ 173650 h 1205113"/>
              <a:gd name="connsiteX38" fmla="*/ 7105649 w 7105649"/>
              <a:gd name="connsiteY38" fmla="*/ 54588 h 1205113"/>
              <a:gd name="connsiteX0" fmla="*/ 0 w 7088980"/>
              <a:gd name="connsiteY0" fmla="*/ 466544 h 1205113"/>
              <a:gd name="connsiteX1" fmla="*/ 97631 w 7088980"/>
              <a:gd name="connsiteY1" fmla="*/ 592750 h 1205113"/>
              <a:gd name="connsiteX2" fmla="*/ 185737 w 7088980"/>
              <a:gd name="connsiteY2" fmla="*/ 668950 h 1205113"/>
              <a:gd name="connsiteX3" fmla="*/ 266700 w 7088980"/>
              <a:gd name="connsiteY3" fmla="*/ 692763 h 1205113"/>
              <a:gd name="connsiteX4" fmla="*/ 416719 w 7088980"/>
              <a:gd name="connsiteY4" fmla="*/ 721338 h 1205113"/>
              <a:gd name="connsiteX5" fmla="*/ 507206 w 7088980"/>
              <a:gd name="connsiteY5" fmla="*/ 766582 h 1205113"/>
              <a:gd name="connsiteX6" fmla="*/ 638175 w 7088980"/>
              <a:gd name="connsiteY6" fmla="*/ 842782 h 1205113"/>
              <a:gd name="connsiteX7" fmla="*/ 759619 w 7088980"/>
              <a:gd name="connsiteY7" fmla="*/ 885644 h 1205113"/>
              <a:gd name="connsiteX8" fmla="*/ 1014412 w 7088980"/>
              <a:gd name="connsiteY8" fmla="*/ 904694 h 1205113"/>
              <a:gd name="connsiteX9" fmla="*/ 1326356 w 7088980"/>
              <a:gd name="connsiteY9" fmla="*/ 866594 h 1205113"/>
              <a:gd name="connsiteX10" fmla="*/ 1635919 w 7088980"/>
              <a:gd name="connsiteY10" fmla="*/ 876119 h 1205113"/>
              <a:gd name="connsiteX11" fmla="*/ 1850231 w 7088980"/>
              <a:gd name="connsiteY11" fmla="*/ 911838 h 1205113"/>
              <a:gd name="connsiteX12" fmla="*/ 2045494 w 7088980"/>
              <a:gd name="connsiteY12" fmla="*/ 973750 h 1205113"/>
              <a:gd name="connsiteX13" fmla="*/ 2464594 w 7088980"/>
              <a:gd name="connsiteY13" fmla="*/ 1114244 h 1205113"/>
              <a:gd name="connsiteX14" fmla="*/ 2697956 w 7088980"/>
              <a:gd name="connsiteY14" fmla="*/ 1188063 h 1205113"/>
              <a:gd name="connsiteX15" fmla="*/ 2917031 w 7088980"/>
              <a:gd name="connsiteY15" fmla="*/ 1204732 h 1205113"/>
              <a:gd name="connsiteX16" fmla="*/ 3083719 w 7088980"/>
              <a:gd name="connsiteY16" fmla="*/ 1195207 h 1205113"/>
              <a:gd name="connsiteX17" fmla="*/ 3409950 w 7088980"/>
              <a:gd name="connsiteY17" fmla="*/ 1147582 h 1205113"/>
              <a:gd name="connsiteX18" fmla="*/ 3790950 w 7088980"/>
              <a:gd name="connsiteY18" fmla="*/ 1090432 h 1205113"/>
              <a:gd name="connsiteX19" fmla="*/ 4121944 w 7088980"/>
              <a:gd name="connsiteY19" fmla="*/ 1009469 h 1205113"/>
              <a:gd name="connsiteX20" fmla="*/ 4250531 w 7088980"/>
              <a:gd name="connsiteY20" fmla="*/ 952319 h 1205113"/>
              <a:gd name="connsiteX21" fmla="*/ 4395787 w 7088980"/>
              <a:gd name="connsiteY21" fmla="*/ 868975 h 1205113"/>
              <a:gd name="connsiteX22" fmla="*/ 4557712 w 7088980"/>
              <a:gd name="connsiteY22" fmla="*/ 749913 h 1205113"/>
              <a:gd name="connsiteX23" fmla="*/ 4748212 w 7088980"/>
              <a:gd name="connsiteY23" fmla="*/ 557032 h 1205113"/>
              <a:gd name="connsiteX24" fmla="*/ 4953000 w 7088980"/>
              <a:gd name="connsiteY24" fmla="*/ 330813 h 1205113"/>
              <a:gd name="connsiteX25" fmla="*/ 5067300 w 7088980"/>
              <a:gd name="connsiteY25" fmla="*/ 214132 h 1205113"/>
              <a:gd name="connsiteX26" fmla="*/ 5169694 w 7088980"/>
              <a:gd name="connsiteY26" fmla="*/ 130788 h 1205113"/>
              <a:gd name="connsiteX27" fmla="*/ 5262562 w 7088980"/>
              <a:gd name="connsiteY27" fmla="*/ 78400 h 1205113"/>
              <a:gd name="connsiteX28" fmla="*/ 5398294 w 7088980"/>
              <a:gd name="connsiteY28" fmla="*/ 28394 h 1205113"/>
              <a:gd name="connsiteX29" fmla="*/ 5557837 w 7088980"/>
              <a:gd name="connsiteY29" fmla="*/ 4582 h 1205113"/>
              <a:gd name="connsiteX30" fmla="*/ 5693569 w 7088980"/>
              <a:gd name="connsiteY30" fmla="*/ 4582 h 1205113"/>
              <a:gd name="connsiteX31" fmla="*/ 5857875 w 7088980"/>
              <a:gd name="connsiteY31" fmla="*/ 52207 h 1205113"/>
              <a:gd name="connsiteX32" fmla="*/ 5962650 w 7088980"/>
              <a:gd name="connsiteY32" fmla="*/ 78400 h 1205113"/>
              <a:gd name="connsiteX33" fmla="*/ 6205537 w 7088980"/>
              <a:gd name="connsiteY33" fmla="*/ 142694 h 1205113"/>
              <a:gd name="connsiteX34" fmla="*/ 6436519 w 7088980"/>
              <a:gd name="connsiteY34" fmla="*/ 202225 h 1205113"/>
              <a:gd name="connsiteX35" fmla="*/ 6555581 w 7088980"/>
              <a:gd name="connsiteY35" fmla="*/ 221275 h 1205113"/>
              <a:gd name="connsiteX36" fmla="*/ 6703219 w 7088980"/>
              <a:gd name="connsiteY36" fmla="*/ 226038 h 1205113"/>
              <a:gd name="connsiteX37" fmla="*/ 6900862 w 7088980"/>
              <a:gd name="connsiteY37" fmla="*/ 173650 h 1205113"/>
              <a:gd name="connsiteX38" fmla="*/ 7088980 w 7088980"/>
              <a:gd name="connsiteY38" fmla="*/ 68876 h 1205113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55581 w 7088980"/>
              <a:gd name="connsiteY35" fmla="*/ 217380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2599 h 120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088980" h="1201218">
                <a:moveTo>
                  <a:pt x="0" y="462649"/>
                </a:moveTo>
                <a:cubicBezTo>
                  <a:pt x="33337" y="508885"/>
                  <a:pt x="66675" y="555121"/>
                  <a:pt x="97631" y="588855"/>
                </a:cubicBezTo>
                <a:cubicBezTo>
                  <a:pt x="128587" y="622589"/>
                  <a:pt x="157559" y="648386"/>
                  <a:pt x="185737" y="665055"/>
                </a:cubicBezTo>
                <a:cubicBezTo>
                  <a:pt x="213915" y="681724"/>
                  <a:pt x="228203" y="680137"/>
                  <a:pt x="266700" y="688868"/>
                </a:cubicBezTo>
                <a:cubicBezTo>
                  <a:pt x="305197" y="697599"/>
                  <a:pt x="376635" y="705140"/>
                  <a:pt x="416719" y="717443"/>
                </a:cubicBezTo>
                <a:cubicBezTo>
                  <a:pt x="456803" y="729746"/>
                  <a:pt x="470297" y="742446"/>
                  <a:pt x="507206" y="762687"/>
                </a:cubicBezTo>
                <a:cubicBezTo>
                  <a:pt x="544115" y="782928"/>
                  <a:pt x="596106" y="819043"/>
                  <a:pt x="638175" y="838887"/>
                </a:cubicBezTo>
                <a:cubicBezTo>
                  <a:pt x="680244" y="858731"/>
                  <a:pt x="696913" y="871430"/>
                  <a:pt x="759619" y="881749"/>
                </a:cubicBezTo>
                <a:cubicBezTo>
                  <a:pt x="822325" y="892068"/>
                  <a:pt x="919956" y="903974"/>
                  <a:pt x="1014412" y="900799"/>
                </a:cubicBezTo>
                <a:cubicBezTo>
                  <a:pt x="1108868" y="897624"/>
                  <a:pt x="1222772" y="867462"/>
                  <a:pt x="1326356" y="862699"/>
                </a:cubicBezTo>
                <a:cubicBezTo>
                  <a:pt x="1429941" y="857937"/>
                  <a:pt x="1548607" y="864683"/>
                  <a:pt x="1635919" y="872224"/>
                </a:cubicBezTo>
                <a:cubicBezTo>
                  <a:pt x="1723231" y="879765"/>
                  <a:pt x="1781969" y="891671"/>
                  <a:pt x="1850231" y="907943"/>
                </a:cubicBezTo>
                <a:cubicBezTo>
                  <a:pt x="1918494" y="924215"/>
                  <a:pt x="2045494" y="969855"/>
                  <a:pt x="2045494" y="969855"/>
                </a:cubicBezTo>
                <a:lnTo>
                  <a:pt x="2464594" y="1110349"/>
                </a:lnTo>
                <a:cubicBezTo>
                  <a:pt x="2573338" y="1146068"/>
                  <a:pt x="2622550" y="1169087"/>
                  <a:pt x="2697956" y="1184168"/>
                </a:cubicBezTo>
                <a:cubicBezTo>
                  <a:pt x="2773362" y="1199249"/>
                  <a:pt x="2852737" y="1199646"/>
                  <a:pt x="2917031" y="1200837"/>
                </a:cubicBezTo>
                <a:cubicBezTo>
                  <a:pt x="2981325" y="1202028"/>
                  <a:pt x="3001566" y="1200837"/>
                  <a:pt x="3083719" y="1191312"/>
                </a:cubicBezTo>
                <a:cubicBezTo>
                  <a:pt x="3165872" y="1181787"/>
                  <a:pt x="3409950" y="1143687"/>
                  <a:pt x="3409950" y="1143687"/>
                </a:cubicBezTo>
                <a:cubicBezTo>
                  <a:pt x="3527822" y="1126225"/>
                  <a:pt x="3672284" y="1109556"/>
                  <a:pt x="3790950" y="1086537"/>
                </a:cubicBezTo>
                <a:cubicBezTo>
                  <a:pt x="3909616" y="1063518"/>
                  <a:pt x="4045347" y="1028593"/>
                  <a:pt x="4121944" y="1005574"/>
                </a:cubicBezTo>
                <a:cubicBezTo>
                  <a:pt x="4198541" y="982555"/>
                  <a:pt x="4204891" y="971840"/>
                  <a:pt x="4250531" y="948424"/>
                </a:cubicBezTo>
                <a:cubicBezTo>
                  <a:pt x="4296171" y="925008"/>
                  <a:pt x="4344590" y="898814"/>
                  <a:pt x="4395787" y="865080"/>
                </a:cubicBezTo>
                <a:cubicBezTo>
                  <a:pt x="4446984" y="831346"/>
                  <a:pt x="4498975" y="798008"/>
                  <a:pt x="4557712" y="746018"/>
                </a:cubicBezTo>
                <a:cubicBezTo>
                  <a:pt x="4616449" y="694028"/>
                  <a:pt x="4682331" y="622987"/>
                  <a:pt x="4748212" y="553137"/>
                </a:cubicBezTo>
                <a:cubicBezTo>
                  <a:pt x="4814093" y="483287"/>
                  <a:pt x="4899819" y="384068"/>
                  <a:pt x="4953000" y="326918"/>
                </a:cubicBezTo>
                <a:cubicBezTo>
                  <a:pt x="5006181" y="269768"/>
                  <a:pt x="5031184" y="243574"/>
                  <a:pt x="5067300" y="210237"/>
                </a:cubicBezTo>
                <a:cubicBezTo>
                  <a:pt x="5103416" y="176900"/>
                  <a:pt x="5137150" y="149515"/>
                  <a:pt x="5169694" y="126893"/>
                </a:cubicBezTo>
                <a:cubicBezTo>
                  <a:pt x="5202238" y="104271"/>
                  <a:pt x="5224462" y="91571"/>
                  <a:pt x="5262562" y="74505"/>
                </a:cubicBezTo>
                <a:cubicBezTo>
                  <a:pt x="5300662" y="57439"/>
                  <a:pt x="5349082" y="36802"/>
                  <a:pt x="5398294" y="24499"/>
                </a:cubicBezTo>
                <a:cubicBezTo>
                  <a:pt x="5447506" y="12196"/>
                  <a:pt x="5508625" y="3068"/>
                  <a:pt x="5557837" y="687"/>
                </a:cubicBezTo>
                <a:cubicBezTo>
                  <a:pt x="5607049" y="-1694"/>
                  <a:pt x="5643563" y="2275"/>
                  <a:pt x="5693569" y="10212"/>
                </a:cubicBezTo>
                <a:cubicBezTo>
                  <a:pt x="5743575" y="18149"/>
                  <a:pt x="5813028" y="37597"/>
                  <a:pt x="5857875" y="48312"/>
                </a:cubicBezTo>
                <a:cubicBezTo>
                  <a:pt x="5902722" y="59028"/>
                  <a:pt x="5962650" y="74505"/>
                  <a:pt x="5962650" y="74505"/>
                </a:cubicBezTo>
                <a:lnTo>
                  <a:pt x="6205537" y="138799"/>
                </a:lnTo>
                <a:cubicBezTo>
                  <a:pt x="6284515" y="159436"/>
                  <a:pt x="6374210" y="184043"/>
                  <a:pt x="6436519" y="198330"/>
                </a:cubicBezTo>
                <a:cubicBezTo>
                  <a:pt x="6498828" y="212618"/>
                  <a:pt x="6534943" y="220555"/>
                  <a:pt x="6579393" y="224524"/>
                </a:cubicBezTo>
                <a:cubicBezTo>
                  <a:pt x="6623843" y="228493"/>
                  <a:pt x="6649641" y="231271"/>
                  <a:pt x="6703219" y="222143"/>
                </a:cubicBezTo>
                <a:cubicBezTo>
                  <a:pt x="6756797" y="213015"/>
                  <a:pt x="6836569" y="196346"/>
                  <a:pt x="6900862" y="169755"/>
                </a:cubicBezTo>
                <a:cubicBezTo>
                  <a:pt x="6965155" y="143164"/>
                  <a:pt x="7057627" y="41961"/>
                  <a:pt x="7088980" y="62599"/>
                </a:cubicBezTo>
              </a:path>
            </a:pathLst>
          </a:custGeom>
          <a:noFill/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565AA51B-678D-6C82-0F9E-DFD9DB15C9AA}"/>
              </a:ext>
            </a:extLst>
          </p:cNvPr>
          <p:cNvSpPr/>
          <p:nvPr/>
        </p:nvSpPr>
        <p:spPr>
          <a:xfrm>
            <a:off x="1121568" y="4385577"/>
            <a:ext cx="7069930" cy="1201218"/>
          </a:xfrm>
          <a:custGeom>
            <a:avLst/>
            <a:gdLst>
              <a:gd name="connsiteX0" fmla="*/ 0 w 8260556"/>
              <a:gd name="connsiteY0" fmla="*/ 466544 h 1205113"/>
              <a:gd name="connsiteX1" fmla="*/ 97631 w 8260556"/>
              <a:gd name="connsiteY1" fmla="*/ 592750 h 1205113"/>
              <a:gd name="connsiteX2" fmla="*/ 185737 w 8260556"/>
              <a:gd name="connsiteY2" fmla="*/ 668950 h 1205113"/>
              <a:gd name="connsiteX3" fmla="*/ 266700 w 8260556"/>
              <a:gd name="connsiteY3" fmla="*/ 692763 h 1205113"/>
              <a:gd name="connsiteX4" fmla="*/ 416719 w 8260556"/>
              <a:gd name="connsiteY4" fmla="*/ 721338 h 1205113"/>
              <a:gd name="connsiteX5" fmla="*/ 507206 w 8260556"/>
              <a:gd name="connsiteY5" fmla="*/ 766582 h 1205113"/>
              <a:gd name="connsiteX6" fmla="*/ 638175 w 8260556"/>
              <a:gd name="connsiteY6" fmla="*/ 842782 h 1205113"/>
              <a:gd name="connsiteX7" fmla="*/ 759619 w 8260556"/>
              <a:gd name="connsiteY7" fmla="*/ 885644 h 1205113"/>
              <a:gd name="connsiteX8" fmla="*/ 1014412 w 8260556"/>
              <a:gd name="connsiteY8" fmla="*/ 904694 h 1205113"/>
              <a:gd name="connsiteX9" fmla="*/ 1326356 w 8260556"/>
              <a:gd name="connsiteY9" fmla="*/ 866594 h 1205113"/>
              <a:gd name="connsiteX10" fmla="*/ 1635919 w 8260556"/>
              <a:gd name="connsiteY10" fmla="*/ 876119 h 1205113"/>
              <a:gd name="connsiteX11" fmla="*/ 1850231 w 8260556"/>
              <a:gd name="connsiteY11" fmla="*/ 911838 h 1205113"/>
              <a:gd name="connsiteX12" fmla="*/ 2045494 w 8260556"/>
              <a:gd name="connsiteY12" fmla="*/ 973750 h 1205113"/>
              <a:gd name="connsiteX13" fmla="*/ 2464594 w 8260556"/>
              <a:gd name="connsiteY13" fmla="*/ 1114244 h 1205113"/>
              <a:gd name="connsiteX14" fmla="*/ 2697956 w 8260556"/>
              <a:gd name="connsiteY14" fmla="*/ 1188063 h 1205113"/>
              <a:gd name="connsiteX15" fmla="*/ 2917031 w 8260556"/>
              <a:gd name="connsiteY15" fmla="*/ 1204732 h 1205113"/>
              <a:gd name="connsiteX16" fmla="*/ 3083719 w 8260556"/>
              <a:gd name="connsiteY16" fmla="*/ 1195207 h 1205113"/>
              <a:gd name="connsiteX17" fmla="*/ 3409950 w 8260556"/>
              <a:gd name="connsiteY17" fmla="*/ 1147582 h 1205113"/>
              <a:gd name="connsiteX18" fmla="*/ 3790950 w 8260556"/>
              <a:gd name="connsiteY18" fmla="*/ 1090432 h 1205113"/>
              <a:gd name="connsiteX19" fmla="*/ 4121944 w 8260556"/>
              <a:gd name="connsiteY19" fmla="*/ 1009469 h 1205113"/>
              <a:gd name="connsiteX20" fmla="*/ 4250531 w 8260556"/>
              <a:gd name="connsiteY20" fmla="*/ 952319 h 1205113"/>
              <a:gd name="connsiteX21" fmla="*/ 4395787 w 8260556"/>
              <a:gd name="connsiteY21" fmla="*/ 868975 h 1205113"/>
              <a:gd name="connsiteX22" fmla="*/ 4557712 w 8260556"/>
              <a:gd name="connsiteY22" fmla="*/ 749913 h 1205113"/>
              <a:gd name="connsiteX23" fmla="*/ 4748212 w 8260556"/>
              <a:gd name="connsiteY23" fmla="*/ 557032 h 1205113"/>
              <a:gd name="connsiteX24" fmla="*/ 4953000 w 8260556"/>
              <a:gd name="connsiteY24" fmla="*/ 330813 h 1205113"/>
              <a:gd name="connsiteX25" fmla="*/ 5067300 w 8260556"/>
              <a:gd name="connsiteY25" fmla="*/ 214132 h 1205113"/>
              <a:gd name="connsiteX26" fmla="*/ 5169694 w 8260556"/>
              <a:gd name="connsiteY26" fmla="*/ 130788 h 1205113"/>
              <a:gd name="connsiteX27" fmla="*/ 5262562 w 8260556"/>
              <a:gd name="connsiteY27" fmla="*/ 78400 h 1205113"/>
              <a:gd name="connsiteX28" fmla="*/ 5398294 w 8260556"/>
              <a:gd name="connsiteY28" fmla="*/ 28394 h 1205113"/>
              <a:gd name="connsiteX29" fmla="*/ 5557837 w 8260556"/>
              <a:gd name="connsiteY29" fmla="*/ 4582 h 1205113"/>
              <a:gd name="connsiteX30" fmla="*/ 5693569 w 8260556"/>
              <a:gd name="connsiteY30" fmla="*/ 4582 h 1205113"/>
              <a:gd name="connsiteX31" fmla="*/ 5857875 w 8260556"/>
              <a:gd name="connsiteY31" fmla="*/ 52207 h 1205113"/>
              <a:gd name="connsiteX32" fmla="*/ 5962650 w 8260556"/>
              <a:gd name="connsiteY32" fmla="*/ 78400 h 1205113"/>
              <a:gd name="connsiteX33" fmla="*/ 6205537 w 8260556"/>
              <a:gd name="connsiteY33" fmla="*/ 142694 h 1205113"/>
              <a:gd name="connsiteX34" fmla="*/ 6436519 w 8260556"/>
              <a:gd name="connsiteY34" fmla="*/ 202225 h 1205113"/>
              <a:gd name="connsiteX35" fmla="*/ 6555581 w 8260556"/>
              <a:gd name="connsiteY35" fmla="*/ 221275 h 1205113"/>
              <a:gd name="connsiteX36" fmla="*/ 6703219 w 8260556"/>
              <a:gd name="connsiteY36" fmla="*/ 226038 h 1205113"/>
              <a:gd name="connsiteX37" fmla="*/ 6900862 w 8260556"/>
              <a:gd name="connsiteY37" fmla="*/ 173650 h 1205113"/>
              <a:gd name="connsiteX38" fmla="*/ 7088981 w 8260556"/>
              <a:gd name="connsiteY38" fmla="*/ 59350 h 1205113"/>
              <a:gd name="connsiteX39" fmla="*/ 7088981 w 8260556"/>
              <a:gd name="connsiteY39" fmla="*/ 297475 h 1205113"/>
              <a:gd name="connsiteX40" fmla="*/ 8260556 w 8260556"/>
              <a:gd name="connsiteY40" fmla="*/ 847544 h 1205113"/>
              <a:gd name="connsiteX0" fmla="*/ 0 w 7092013"/>
              <a:gd name="connsiteY0" fmla="*/ 466544 h 1205113"/>
              <a:gd name="connsiteX1" fmla="*/ 97631 w 7092013"/>
              <a:gd name="connsiteY1" fmla="*/ 592750 h 1205113"/>
              <a:gd name="connsiteX2" fmla="*/ 185737 w 7092013"/>
              <a:gd name="connsiteY2" fmla="*/ 668950 h 1205113"/>
              <a:gd name="connsiteX3" fmla="*/ 266700 w 7092013"/>
              <a:gd name="connsiteY3" fmla="*/ 692763 h 1205113"/>
              <a:gd name="connsiteX4" fmla="*/ 416719 w 7092013"/>
              <a:gd name="connsiteY4" fmla="*/ 721338 h 1205113"/>
              <a:gd name="connsiteX5" fmla="*/ 507206 w 7092013"/>
              <a:gd name="connsiteY5" fmla="*/ 766582 h 1205113"/>
              <a:gd name="connsiteX6" fmla="*/ 638175 w 7092013"/>
              <a:gd name="connsiteY6" fmla="*/ 842782 h 1205113"/>
              <a:gd name="connsiteX7" fmla="*/ 759619 w 7092013"/>
              <a:gd name="connsiteY7" fmla="*/ 885644 h 1205113"/>
              <a:gd name="connsiteX8" fmla="*/ 1014412 w 7092013"/>
              <a:gd name="connsiteY8" fmla="*/ 904694 h 1205113"/>
              <a:gd name="connsiteX9" fmla="*/ 1326356 w 7092013"/>
              <a:gd name="connsiteY9" fmla="*/ 866594 h 1205113"/>
              <a:gd name="connsiteX10" fmla="*/ 1635919 w 7092013"/>
              <a:gd name="connsiteY10" fmla="*/ 876119 h 1205113"/>
              <a:gd name="connsiteX11" fmla="*/ 1850231 w 7092013"/>
              <a:gd name="connsiteY11" fmla="*/ 911838 h 1205113"/>
              <a:gd name="connsiteX12" fmla="*/ 2045494 w 7092013"/>
              <a:gd name="connsiteY12" fmla="*/ 973750 h 1205113"/>
              <a:gd name="connsiteX13" fmla="*/ 2464594 w 7092013"/>
              <a:gd name="connsiteY13" fmla="*/ 1114244 h 1205113"/>
              <a:gd name="connsiteX14" fmla="*/ 2697956 w 7092013"/>
              <a:gd name="connsiteY14" fmla="*/ 1188063 h 1205113"/>
              <a:gd name="connsiteX15" fmla="*/ 2917031 w 7092013"/>
              <a:gd name="connsiteY15" fmla="*/ 1204732 h 1205113"/>
              <a:gd name="connsiteX16" fmla="*/ 3083719 w 7092013"/>
              <a:gd name="connsiteY16" fmla="*/ 1195207 h 1205113"/>
              <a:gd name="connsiteX17" fmla="*/ 3409950 w 7092013"/>
              <a:gd name="connsiteY17" fmla="*/ 1147582 h 1205113"/>
              <a:gd name="connsiteX18" fmla="*/ 3790950 w 7092013"/>
              <a:gd name="connsiteY18" fmla="*/ 1090432 h 1205113"/>
              <a:gd name="connsiteX19" fmla="*/ 4121944 w 7092013"/>
              <a:gd name="connsiteY19" fmla="*/ 1009469 h 1205113"/>
              <a:gd name="connsiteX20" fmla="*/ 4250531 w 7092013"/>
              <a:gd name="connsiteY20" fmla="*/ 952319 h 1205113"/>
              <a:gd name="connsiteX21" fmla="*/ 4395787 w 7092013"/>
              <a:gd name="connsiteY21" fmla="*/ 868975 h 1205113"/>
              <a:gd name="connsiteX22" fmla="*/ 4557712 w 7092013"/>
              <a:gd name="connsiteY22" fmla="*/ 749913 h 1205113"/>
              <a:gd name="connsiteX23" fmla="*/ 4748212 w 7092013"/>
              <a:gd name="connsiteY23" fmla="*/ 557032 h 1205113"/>
              <a:gd name="connsiteX24" fmla="*/ 4953000 w 7092013"/>
              <a:gd name="connsiteY24" fmla="*/ 330813 h 1205113"/>
              <a:gd name="connsiteX25" fmla="*/ 5067300 w 7092013"/>
              <a:gd name="connsiteY25" fmla="*/ 214132 h 1205113"/>
              <a:gd name="connsiteX26" fmla="*/ 5169694 w 7092013"/>
              <a:gd name="connsiteY26" fmla="*/ 130788 h 1205113"/>
              <a:gd name="connsiteX27" fmla="*/ 5262562 w 7092013"/>
              <a:gd name="connsiteY27" fmla="*/ 78400 h 1205113"/>
              <a:gd name="connsiteX28" fmla="*/ 5398294 w 7092013"/>
              <a:gd name="connsiteY28" fmla="*/ 28394 h 1205113"/>
              <a:gd name="connsiteX29" fmla="*/ 5557837 w 7092013"/>
              <a:gd name="connsiteY29" fmla="*/ 4582 h 1205113"/>
              <a:gd name="connsiteX30" fmla="*/ 5693569 w 7092013"/>
              <a:gd name="connsiteY30" fmla="*/ 4582 h 1205113"/>
              <a:gd name="connsiteX31" fmla="*/ 5857875 w 7092013"/>
              <a:gd name="connsiteY31" fmla="*/ 52207 h 1205113"/>
              <a:gd name="connsiteX32" fmla="*/ 5962650 w 7092013"/>
              <a:gd name="connsiteY32" fmla="*/ 78400 h 1205113"/>
              <a:gd name="connsiteX33" fmla="*/ 6205537 w 7092013"/>
              <a:gd name="connsiteY33" fmla="*/ 142694 h 1205113"/>
              <a:gd name="connsiteX34" fmla="*/ 6436519 w 7092013"/>
              <a:gd name="connsiteY34" fmla="*/ 202225 h 1205113"/>
              <a:gd name="connsiteX35" fmla="*/ 6555581 w 7092013"/>
              <a:gd name="connsiteY35" fmla="*/ 221275 h 1205113"/>
              <a:gd name="connsiteX36" fmla="*/ 6703219 w 7092013"/>
              <a:gd name="connsiteY36" fmla="*/ 226038 h 1205113"/>
              <a:gd name="connsiteX37" fmla="*/ 6900862 w 7092013"/>
              <a:gd name="connsiteY37" fmla="*/ 173650 h 1205113"/>
              <a:gd name="connsiteX38" fmla="*/ 7088981 w 7092013"/>
              <a:gd name="connsiteY38" fmla="*/ 59350 h 1205113"/>
              <a:gd name="connsiteX39" fmla="*/ 7088981 w 7092013"/>
              <a:gd name="connsiteY39" fmla="*/ 297475 h 1205113"/>
              <a:gd name="connsiteX0" fmla="*/ 0 w 7088981"/>
              <a:gd name="connsiteY0" fmla="*/ 466544 h 1205113"/>
              <a:gd name="connsiteX1" fmla="*/ 97631 w 7088981"/>
              <a:gd name="connsiteY1" fmla="*/ 592750 h 1205113"/>
              <a:gd name="connsiteX2" fmla="*/ 185737 w 7088981"/>
              <a:gd name="connsiteY2" fmla="*/ 668950 h 1205113"/>
              <a:gd name="connsiteX3" fmla="*/ 266700 w 7088981"/>
              <a:gd name="connsiteY3" fmla="*/ 692763 h 1205113"/>
              <a:gd name="connsiteX4" fmla="*/ 416719 w 7088981"/>
              <a:gd name="connsiteY4" fmla="*/ 721338 h 1205113"/>
              <a:gd name="connsiteX5" fmla="*/ 507206 w 7088981"/>
              <a:gd name="connsiteY5" fmla="*/ 766582 h 1205113"/>
              <a:gd name="connsiteX6" fmla="*/ 638175 w 7088981"/>
              <a:gd name="connsiteY6" fmla="*/ 842782 h 1205113"/>
              <a:gd name="connsiteX7" fmla="*/ 759619 w 7088981"/>
              <a:gd name="connsiteY7" fmla="*/ 885644 h 1205113"/>
              <a:gd name="connsiteX8" fmla="*/ 1014412 w 7088981"/>
              <a:gd name="connsiteY8" fmla="*/ 904694 h 1205113"/>
              <a:gd name="connsiteX9" fmla="*/ 1326356 w 7088981"/>
              <a:gd name="connsiteY9" fmla="*/ 866594 h 1205113"/>
              <a:gd name="connsiteX10" fmla="*/ 1635919 w 7088981"/>
              <a:gd name="connsiteY10" fmla="*/ 876119 h 1205113"/>
              <a:gd name="connsiteX11" fmla="*/ 1850231 w 7088981"/>
              <a:gd name="connsiteY11" fmla="*/ 911838 h 1205113"/>
              <a:gd name="connsiteX12" fmla="*/ 2045494 w 7088981"/>
              <a:gd name="connsiteY12" fmla="*/ 973750 h 1205113"/>
              <a:gd name="connsiteX13" fmla="*/ 2464594 w 7088981"/>
              <a:gd name="connsiteY13" fmla="*/ 1114244 h 1205113"/>
              <a:gd name="connsiteX14" fmla="*/ 2697956 w 7088981"/>
              <a:gd name="connsiteY14" fmla="*/ 1188063 h 1205113"/>
              <a:gd name="connsiteX15" fmla="*/ 2917031 w 7088981"/>
              <a:gd name="connsiteY15" fmla="*/ 1204732 h 1205113"/>
              <a:gd name="connsiteX16" fmla="*/ 3083719 w 7088981"/>
              <a:gd name="connsiteY16" fmla="*/ 1195207 h 1205113"/>
              <a:gd name="connsiteX17" fmla="*/ 3409950 w 7088981"/>
              <a:gd name="connsiteY17" fmla="*/ 1147582 h 1205113"/>
              <a:gd name="connsiteX18" fmla="*/ 3790950 w 7088981"/>
              <a:gd name="connsiteY18" fmla="*/ 1090432 h 1205113"/>
              <a:gd name="connsiteX19" fmla="*/ 4121944 w 7088981"/>
              <a:gd name="connsiteY19" fmla="*/ 1009469 h 1205113"/>
              <a:gd name="connsiteX20" fmla="*/ 4250531 w 7088981"/>
              <a:gd name="connsiteY20" fmla="*/ 952319 h 1205113"/>
              <a:gd name="connsiteX21" fmla="*/ 4395787 w 7088981"/>
              <a:gd name="connsiteY21" fmla="*/ 868975 h 1205113"/>
              <a:gd name="connsiteX22" fmla="*/ 4557712 w 7088981"/>
              <a:gd name="connsiteY22" fmla="*/ 749913 h 1205113"/>
              <a:gd name="connsiteX23" fmla="*/ 4748212 w 7088981"/>
              <a:gd name="connsiteY23" fmla="*/ 557032 h 1205113"/>
              <a:gd name="connsiteX24" fmla="*/ 4953000 w 7088981"/>
              <a:gd name="connsiteY24" fmla="*/ 330813 h 1205113"/>
              <a:gd name="connsiteX25" fmla="*/ 5067300 w 7088981"/>
              <a:gd name="connsiteY25" fmla="*/ 214132 h 1205113"/>
              <a:gd name="connsiteX26" fmla="*/ 5169694 w 7088981"/>
              <a:gd name="connsiteY26" fmla="*/ 130788 h 1205113"/>
              <a:gd name="connsiteX27" fmla="*/ 5262562 w 7088981"/>
              <a:gd name="connsiteY27" fmla="*/ 78400 h 1205113"/>
              <a:gd name="connsiteX28" fmla="*/ 5398294 w 7088981"/>
              <a:gd name="connsiteY28" fmla="*/ 28394 h 1205113"/>
              <a:gd name="connsiteX29" fmla="*/ 5557837 w 7088981"/>
              <a:gd name="connsiteY29" fmla="*/ 4582 h 1205113"/>
              <a:gd name="connsiteX30" fmla="*/ 5693569 w 7088981"/>
              <a:gd name="connsiteY30" fmla="*/ 4582 h 1205113"/>
              <a:gd name="connsiteX31" fmla="*/ 5857875 w 7088981"/>
              <a:gd name="connsiteY31" fmla="*/ 52207 h 1205113"/>
              <a:gd name="connsiteX32" fmla="*/ 5962650 w 7088981"/>
              <a:gd name="connsiteY32" fmla="*/ 78400 h 1205113"/>
              <a:gd name="connsiteX33" fmla="*/ 6205537 w 7088981"/>
              <a:gd name="connsiteY33" fmla="*/ 142694 h 1205113"/>
              <a:gd name="connsiteX34" fmla="*/ 6436519 w 7088981"/>
              <a:gd name="connsiteY34" fmla="*/ 202225 h 1205113"/>
              <a:gd name="connsiteX35" fmla="*/ 6555581 w 7088981"/>
              <a:gd name="connsiteY35" fmla="*/ 221275 h 1205113"/>
              <a:gd name="connsiteX36" fmla="*/ 6703219 w 7088981"/>
              <a:gd name="connsiteY36" fmla="*/ 226038 h 1205113"/>
              <a:gd name="connsiteX37" fmla="*/ 6900862 w 7088981"/>
              <a:gd name="connsiteY37" fmla="*/ 173650 h 1205113"/>
              <a:gd name="connsiteX38" fmla="*/ 7088981 w 7088981"/>
              <a:gd name="connsiteY38" fmla="*/ 59350 h 1205113"/>
              <a:gd name="connsiteX0" fmla="*/ 0 w 7105649"/>
              <a:gd name="connsiteY0" fmla="*/ 466544 h 1205113"/>
              <a:gd name="connsiteX1" fmla="*/ 97631 w 7105649"/>
              <a:gd name="connsiteY1" fmla="*/ 592750 h 1205113"/>
              <a:gd name="connsiteX2" fmla="*/ 185737 w 7105649"/>
              <a:gd name="connsiteY2" fmla="*/ 668950 h 1205113"/>
              <a:gd name="connsiteX3" fmla="*/ 266700 w 7105649"/>
              <a:gd name="connsiteY3" fmla="*/ 692763 h 1205113"/>
              <a:gd name="connsiteX4" fmla="*/ 416719 w 7105649"/>
              <a:gd name="connsiteY4" fmla="*/ 721338 h 1205113"/>
              <a:gd name="connsiteX5" fmla="*/ 507206 w 7105649"/>
              <a:gd name="connsiteY5" fmla="*/ 766582 h 1205113"/>
              <a:gd name="connsiteX6" fmla="*/ 638175 w 7105649"/>
              <a:gd name="connsiteY6" fmla="*/ 842782 h 1205113"/>
              <a:gd name="connsiteX7" fmla="*/ 759619 w 7105649"/>
              <a:gd name="connsiteY7" fmla="*/ 885644 h 1205113"/>
              <a:gd name="connsiteX8" fmla="*/ 1014412 w 7105649"/>
              <a:gd name="connsiteY8" fmla="*/ 904694 h 1205113"/>
              <a:gd name="connsiteX9" fmla="*/ 1326356 w 7105649"/>
              <a:gd name="connsiteY9" fmla="*/ 866594 h 1205113"/>
              <a:gd name="connsiteX10" fmla="*/ 1635919 w 7105649"/>
              <a:gd name="connsiteY10" fmla="*/ 876119 h 1205113"/>
              <a:gd name="connsiteX11" fmla="*/ 1850231 w 7105649"/>
              <a:gd name="connsiteY11" fmla="*/ 911838 h 1205113"/>
              <a:gd name="connsiteX12" fmla="*/ 2045494 w 7105649"/>
              <a:gd name="connsiteY12" fmla="*/ 973750 h 1205113"/>
              <a:gd name="connsiteX13" fmla="*/ 2464594 w 7105649"/>
              <a:gd name="connsiteY13" fmla="*/ 1114244 h 1205113"/>
              <a:gd name="connsiteX14" fmla="*/ 2697956 w 7105649"/>
              <a:gd name="connsiteY14" fmla="*/ 1188063 h 1205113"/>
              <a:gd name="connsiteX15" fmla="*/ 2917031 w 7105649"/>
              <a:gd name="connsiteY15" fmla="*/ 1204732 h 1205113"/>
              <a:gd name="connsiteX16" fmla="*/ 3083719 w 7105649"/>
              <a:gd name="connsiteY16" fmla="*/ 1195207 h 1205113"/>
              <a:gd name="connsiteX17" fmla="*/ 3409950 w 7105649"/>
              <a:gd name="connsiteY17" fmla="*/ 1147582 h 1205113"/>
              <a:gd name="connsiteX18" fmla="*/ 3790950 w 7105649"/>
              <a:gd name="connsiteY18" fmla="*/ 1090432 h 1205113"/>
              <a:gd name="connsiteX19" fmla="*/ 4121944 w 7105649"/>
              <a:gd name="connsiteY19" fmla="*/ 1009469 h 1205113"/>
              <a:gd name="connsiteX20" fmla="*/ 4250531 w 7105649"/>
              <a:gd name="connsiteY20" fmla="*/ 952319 h 1205113"/>
              <a:gd name="connsiteX21" fmla="*/ 4395787 w 7105649"/>
              <a:gd name="connsiteY21" fmla="*/ 868975 h 1205113"/>
              <a:gd name="connsiteX22" fmla="*/ 4557712 w 7105649"/>
              <a:gd name="connsiteY22" fmla="*/ 749913 h 1205113"/>
              <a:gd name="connsiteX23" fmla="*/ 4748212 w 7105649"/>
              <a:gd name="connsiteY23" fmla="*/ 557032 h 1205113"/>
              <a:gd name="connsiteX24" fmla="*/ 4953000 w 7105649"/>
              <a:gd name="connsiteY24" fmla="*/ 330813 h 1205113"/>
              <a:gd name="connsiteX25" fmla="*/ 5067300 w 7105649"/>
              <a:gd name="connsiteY25" fmla="*/ 214132 h 1205113"/>
              <a:gd name="connsiteX26" fmla="*/ 5169694 w 7105649"/>
              <a:gd name="connsiteY26" fmla="*/ 130788 h 1205113"/>
              <a:gd name="connsiteX27" fmla="*/ 5262562 w 7105649"/>
              <a:gd name="connsiteY27" fmla="*/ 78400 h 1205113"/>
              <a:gd name="connsiteX28" fmla="*/ 5398294 w 7105649"/>
              <a:gd name="connsiteY28" fmla="*/ 28394 h 1205113"/>
              <a:gd name="connsiteX29" fmla="*/ 5557837 w 7105649"/>
              <a:gd name="connsiteY29" fmla="*/ 4582 h 1205113"/>
              <a:gd name="connsiteX30" fmla="*/ 5693569 w 7105649"/>
              <a:gd name="connsiteY30" fmla="*/ 4582 h 1205113"/>
              <a:gd name="connsiteX31" fmla="*/ 5857875 w 7105649"/>
              <a:gd name="connsiteY31" fmla="*/ 52207 h 1205113"/>
              <a:gd name="connsiteX32" fmla="*/ 5962650 w 7105649"/>
              <a:gd name="connsiteY32" fmla="*/ 78400 h 1205113"/>
              <a:gd name="connsiteX33" fmla="*/ 6205537 w 7105649"/>
              <a:gd name="connsiteY33" fmla="*/ 142694 h 1205113"/>
              <a:gd name="connsiteX34" fmla="*/ 6436519 w 7105649"/>
              <a:gd name="connsiteY34" fmla="*/ 202225 h 1205113"/>
              <a:gd name="connsiteX35" fmla="*/ 6555581 w 7105649"/>
              <a:gd name="connsiteY35" fmla="*/ 221275 h 1205113"/>
              <a:gd name="connsiteX36" fmla="*/ 6703219 w 7105649"/>
              <a:gd name="connsiteY36" fmla="*/ 226038 h 1205113"/>
              <a:gd name="connsiteX37" fmla="*/ 6900862 w 7105649"/>
              <a:gd name="connsiteY37" fmla="*/ 173650 h 1205113"/>
              <a:gd name="connsiteX38" fmla="*/ 7105649 w 7105649"/>
              <a:gd name="connsiteY38" fmla="*/ 54588 h 1205113"/>
              <a:gd name="connsiteX0" fmla="*/ 0 w 7088980"/>
              <a:gd name="connsiteY0" fmla="*/ 466544 h 1205113"/>
              <a:gd name="connsiteX1" fmla="*/ 97631 w 7088980"/>
              <a:gd name="connsiteY1" fmla="*/ 592750 h 1205113"/>
              <a:gd name="connsiteX2" fmla="*/ 185737 w 7088980"/>
              <a:gd name="connsiteY2" fmla="*/ 668950 h 1205113"/>
              <a:gd name="connsiteX3" fmla="*/ 266700 w 7088980"/>
              <a:gd name="connsiteY3" fmla="*/ 692763 h 1205113"/>
              <a:gd name="connsiteX4" fmla="*/ 416719 w 7088980"/>
              <a:gd name="connsiteY4" fmla="*/ 721338 h 1205113"/>
              <a:gd name="connsiteX5" fmla="*/ 507206 w 7088980"/>
              <a:gd name="connsiteY5" fmla="*/ 766582 h 1205113"/>
              <a:gd name="connsiteX6" fmla="*/ 638175 w 7088980"/>
              <a:gd name="connsiteY6" fmla="*/ 842782 h 1205113"/>
              <a:gd name="connsiteX7" fmla="*/ 759619 w 7088980"/>
              <a:gd name="connsiteY7" fmla="*/ 885644 h 1205113"/>
              <a:gd name="connsiteX8" fmla="*/ 1014412 w 7088980"/>
              <a:gd name="connsiteY8" fmla="*/ 904694 h 1205113"/>
              <a:gd name="connsiteX9" fmla="*/ 1326356 w 7088980"/>
              <a:gd name="connsiteY9" fmla="*/ 866594 h 1205113"/>
              <a:gd name="connsiteX10" fmla="*/ 1635919 w 7088980"/>
              <a:gd name="connsiteY10" fmla="*/ 876119 h 1205113"/>
              <a:gd name="connsiteX11" fmla="*/ 1850231 w 7088980"/>
              <a:gd name="connsiteY11" fmla="*/ 911838 h 1205113"/>
              <a:gd name="connsiteX12" fmla="*/ 2045494 w 7088980"/>
              <a:gd name="connsiteY12" fmla="*/ 973750 h 1205113"/>
              <a:gd name="connsiteX13" fmla="*/ 2464594 w 7088980"/>
              <a:gd name="connsiteY13" fmla="*/ 1114244 h 1205113"/>
              <a:gd name="connsiteX14" fmla="*/ 2697956 w 7088980"/>
              <a:gd name="connsiteY14" fmla="*/ 1188063 h 1205113"/>
              <a:gd name="connsiteX15" fmla="*/ 2917031 w 7088980"/>
              <a:gd name="connsiteY15" fmla="*/ 1204732 h 1205113"/>
              <a:gd name="connsiteX16" fmla="*/ 3083719 w 7088980"/>
              <a:gd name="connsiteY16" fmla="*/ 1195207 h 1205113"/>
              <a:gd name="connsiteX17" fmla="*/ 3409950 w 7088980"/>
              <a:gd name="connsiteY17" fmla="*/ 1147582 h 1205113"/>
              <a:gd name="connsiteX18" fmla="*/ 3790950 w 7088980"/>
              <a:gd name="connsiteY18" fmla="*/ 1090432 h 1205113"/>
              <a:gd name="connsiteX19" fmla="*/ 4121944 w 7088980"/>
              <a:gd name="connsiteY19" fmla="*/ 1009469 h 1205113"/>
              <a:gd name="connsiteX20" fmla="*/ 4250531 w 7088980"/>
              <a:gd name="connsiteY20" fmla="*/ 952319 h 1205113"/>
              <a:gd name="connsiteX21" fmla="*/ 4395787 w 7088980"/>
              <a:gd name="connsiteY21" fmla="*/ 868975 h 1205113"/>
              <a:gd name="connsiteX22" fmla="*/ 4557712 w 7088980"/>
              <a:gd name="connsiteY22" fmla="*/ 749913 h 1205113"/>
              <a:gd name="connsiteX23" fmla="*/ 4748212 w 7088980"/>
              <a:gd name="connsiteY23" fmla="*/ 557032 h 1205113"/>
              <a:gd name="connsiteX24" fmla="*/ 4953000 w 7088980"/>
              <a:gd name="connsiteY24" fmla="*/ 330813 h 1205113"/>
              <a:gd name="connsiteX25" fmla="*/ 5067300 w 7088980"/>
              <a:gd name="connsiteY25" fmla="*/ 214132 h 1205113"/>
              <a:gd name="connsiteX26" fmla="*/ 5169694 w 7088980"/>
              <a:gd name="connsiteY26" fmla="*/ 130788 h 1205113"/>
              <a:gd name="connsiteX27" fmla="*/ 5262562 w 7088980"/>
              <a:gd name="connsiteY27" fmla="*/ 78400 h 1205113"/>
              <a:gd name="connsiteX28" fmla="*/ 5398294 w 7088980"/>
              <a:gd name="connsiteY28" fmla="*/ 28394 h 1205113"/>
              <a:gd name="connsiteX29" fmla="*/ 5557837 w 7088980"/>
              <a:gd name="connsiteY29" fmla="*/ 4582 h 1205113"/>
              <a:gd name="connsiteX30" fmla="*/ 5693569 w 7088980"/>
              <a:gd name="connsiteY30" fmla="*/ 4582 h 1205113"/>
              <a:gd name="connsiteX31" fmla="*/ 5857875 w 7088980"/>
              <a:gd name="connsiteY31" fmla="*/ 52207 h 1205113"/>
              <a:gd name="connsiteX32" fmla="*/ 5962650 w 7088980"/>
              <a:gd name="connsiteY32" fmla="*/ 78400 h 1205113"/>
              <a:gd name="connsiteX33" fmla="*/ 6205537 w 7088980"/>
              <a:gd name="connsiteY33" fmla="*/ 142694 h 1205113"/>
              <a:gd name="connsiteX34" fmla="*/ 6436519 w 7088980"/>
              <a:gd name="connsiteY34" fmla="*/ 202225 h 1205113"/>
              <a:gd name="connsiteX35" fmla="*/ 6555581 w 7088980"/>
              <a:gd name="connsiteY35" fmla="*/ 221275 h 1205113"/>
              <a:gd name="connsiteX36" fmla="*/ 6703219 w 7088980"/>
              <a:gd name="connsiteY36" fmla="*/ 226038 h 1205113"/>
              <a:gd name="connsiteX37" fmla="*/ 6900862 w 7088980"/>
              <a:gd name="connsiteY37" fmla="*/ 173650 h 1205113"/>
              <a:gd name="connsiteX38" fmla="*/ 7088980 w 7088980"/>
              <a:gd name="connsiteY38" fmla="*/ 68876 h 1205113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55581 w 7088980"/>
              <a:gd name="connsiteY35" fmla="*/ 217380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2599 h 1201218"/>
              <a:gd name="connsiteX0" fmla="*/ 0 w 7069930"/>
              <a:gd name="connsiteY0" fmla="*/ 448361 h 1201218"/>
              <a:gd name="connsiteX1" fmla="*/ 78581 w 7069930"/>
              <a:gd name="connsiteY1" fmla="*/ 588855 h 1201218"/>
              <a:gd name="connsiteX2" fmla="*/ 166687 w 7069930"/>
              <a:gd name="connsiteY2" fmla="*/ 665055 h 1201218"/>
              <a:gd name="connsiteX3" fmla="*/ 247650 w 7069930"/>
              <a:gd name="connsiteY3" fmla="*/ 688868 h 1201218"/>
              <a:gd name="connsiteX4" fmla="*/ 397669 w 7069930"/>
              <a:gd name="connsiteY4" fmla="*/ 717443 h 1201218"/>
              <a:gd name="connsiteX5" fmla="*/ 488156 w 7069930"/>
              <a:gd name="connsiteY5" fmla="*/ 762687 h 1201218"/>
              <a:gd name="connsiteX6" fmla="*/ 619125 w 7069930"/>
              <a:gd name="connsiteY6" fmla="*/ 838887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97631 w 7069930"/>
              <a:gd name="connsiteY1" fmla="*/ 586474 h 1201218"/>
              <a:gd name="connsiteX2" fmla="*/ 166687 w 7069930"/>
              <a:gd name="connsiteY2" fmla="*/ 665055 h 1201218"/>
              <a:gd name="connsiteX3" fmla="*/ 247650 w 7069930"/>
              <a:gd name="connsiteY3" fmla="*/ 688868 h 1201218"/>
              <a:gd name="connsiteX4" fmla="*/ 397669 w 7069930"/>
              <a:gd name="connsiteY4" fmla="*/ 717443 h 1201218"/>
              <a:gd name="connsiteX5" fmla="*/ 488156 w 7069930"/>
              <a:gd name="connsiteY5" fmla="*/ 762687 h 1201218"/>
              <a:gd name="connsiteX6" fmla="*/ 619125 w 7069930"/>
              <a:gd name="connsiteY6" fmla="*/ 838887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97631 w 7069930"/>
              <a:gd name="connsiteY1" fmla="*/ 586474 h 1201218"/>
              <a:gd name="connsiteX2" fmla="*/ 166687 w 7069930"/>
              <a:gd name="connsiteY2" fmla="*/ 665055 h 1201218"/>
              <a:gd name="connsiteX3" fmla="*/ 247650 w 7069930"/>
              <a:gd name="connsiteY3" fmla="*/ 688868 h 1201218"/>
              <a:gd name="connsiteX4" fmla="*/ 397669 w 7069930"/>
              <a:gd name="connsiteY4" fmla="*/ 717443 h 1201218"/>
              <a:gd name="connsiteX5" fmla="*/ 488156 w 7069930"/>
              <a:gd name="connsiteY5" fmla="*/ 762687 h 1201218"/>
              <a:gd name="connsiteX6" fmla="*/ 619125 w 7069930"/>
              <a:gd name="connsiteY6" fmla="*/ 838887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66687 w 7069930"/>
              <a:gd name="connsiteY2" fmla="*/ 665055 h 1201218"/>
              <a:gd name="connsiteX3" fmla="*/ 247650 w 7069930"/>
              <a:gd name="connsiteY3" fmla="*/ 688868 h 1201218"/>
              <a:gd name="connsiteX4" fmla="*/ 397669 w 7069930"/>
              <a:gd name="connsiteY4" fmla="*/ 717443 h 1201218"/>
              <a:gd name="connsiteX5" fmla="*/ 488156 w 7069930"/>
              <a:gd name="connsiteY5" fmla="*/ 762687 h 1201218"/>
              <a:gd name="connsiteX6" fmla="*/ 619125 w 7069930"/>
              <a:gd name="connsiteY6" fmla="*/ 838887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66687 w 7069930"/>
              <a:gd name="connsiteY2" fmla="*/ 665055 h 1201218"/>
              <a:gd name="connsiteX3" fmla="*/ 247650 w 7069930"/>
              <a:gd name="connsiteY3" fmla="*/ 688868 h 1201218"/>
              <a:gd name="connsiteX4" fmla="*/ 397669 w 7069930"/>
              <a:gd name="connsiteY4" fmla="*/ 717443 h 1201218"/>
              <a:gd name="connsiteX5" fmla="*/ 488156 w 7069930"/>
              <a:gd name="connsiteY5" fmla="*/ 762687 h 1201218"/>
              <a:gd name="connsiteX6" fmla="*/ 619125 w 7069930"/>
              <a:gd name="connsiteY6" fmla="*/ 838887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47650 w 7069930"/>
              <a:gd name="connsiteY3" fmla="*/ 688868 h 1201218"/>
              <a:gd name="connsiteX4" fmla="*/ 397669 w 7069930"/>
              <a:gd name="connsiteY4" fmla="*/ 717443 h 1201218"/>
              <a:gd name="connsiteX5" fmla="*/ 488156 w 7069930"/>
              <a:gd name="connsiteY5" fmla="*/ 762687 h 1201218"/>
              <a:gd name="connsiteX6" fmla="*/ 619125 w 7069930"/>
              <a:gd name="connsiteY6" fmla="*/ 838887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97669 w 7069930"/>
              <a:gd name="connsiteY4" fmla="*/ 717443 h 1201218"/>
              <a:gd name="connsiteX5" fmla="*/ 488156 w 7069930"/>
              <a:gd name="connsiteY5" fmla="*/ 762687 h 1201218"/>
              <a:gd name="connsiteX6" fmla="*/ 619125 w 7069930"/>
              <a:gd name="connsiteY6" fmla="*/ 838887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45282 w 7069930"/>
              <a:gd name="connsiteY4" fmla="*/ 776974 h 1201218"/>
              <a:gd name="connsiteX5" fmla="*/ 488156 w 7069930"/>
              <a:gd name="connsiteY5" fmla="*/ 762687 h 1201218"/>
              <a:gd name="connsiteX6" fmla="*/ 619125 w 7069930"/>
              <a:gd name="connsiteY6" fmla="*/ 838887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45282 w 7069930"/>
              <a:gd name="connsiteY4" fmla="*/ 776974 h 1201218"/>
              <a:gd name="connsiteX5" fmla="*/ 414337 w 7069930"/>
              <a:gd name="connsiteY5" fmla="*/ 836505 h 1201218"/>
              <a:gd name="connsiteX6" fmla="*/ 619125 w 7069930"/>
              <a:gd name="connsiteY6" fmla="*/ 838887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45282 w 7069930"/>
              <a:gd name="connsiteY4" fmla="*/ 776974 h 1201218"/>
              <a:gd name="connsiteX5" fmla="*/ 414337 w 7069930"/>
              <a:gd name="connsiteY5" fmla="*/ 836505 h 1201218"/>
              <a:gd name="connsiteX6" fmla="*/ 466725 w 7069930"/>
              <a:gd name="connsiteY6" fmla="*/ 948424 h 1201218"/>
              <a:gd name="connsiteX7" fmla="*/ 740569 w 7069930"/>
              <a:gd name="connsiteY7" fmla="*/ 881749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45282 w 7069930"/>
              <a:gd name="connsiteY4" fmla="*/ 776974 h 1201218"/>
              <a:gd name="connsiteX5" fmla="*/ 414337 w 7069930"/>
              <a:gd name="connsiteY5" fmla="*/ 836505 h 1201218"/>
              <a:gd name="connsiteX6" fmla="*/ 466725 w 7069930"/>
              <a:gd name="connsiteY6" fmla="*/ 948424 h 1201218"/>
              <a:gd name="connsiteX7" fmla="*/ 716757 w 7069930"/>
              <a:gd name="connsiteY7" fmla="*/ 1005574 h 1201218"/>
              <a:gd name="connsiteX8" fmla="*/ 995362 w 7069930"/>
              <a:gd name="connsiteY8" fmla="*/ 900799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45282 w 7069930"/>
              <a:gd name="connsiteY4" fmla="*/ 776974 h 1201218"/>
              <a:gd name="connsiteX5" fmla="*/ 414337 w 7069930"/>
              <a:gd name="connsiteY5" fmla="*/ 836505 h 1201218"/>
              <a:gd name="connsiteX6" fmla="*/ 466725 w 7069930"/>
              <a:gd name="connsiteY6" fmla="*/ 948424 h 1201218"/>
              <a:gd name="connsiteX7" fmla="*/ 716757 w 7069930"/>
              <a:gd name="connsiteY7" fmla="*/ 1005574 h 1201218"/>
              <a:gd name="connsiteX8" fmla="*/ 1042987 w 7069930"/>
              <a:gd name="connsiteY8" fmla="*/ 893655 h 1201218"/>
              <a:gd name="connsiteX9" fmla="*/ 1307306 w 7069930"/>
              <a:gd name="connsiteY9" fmla="*/ 862699 h 1201218"/>
              <a:gd name="connsiteX10" fmla="*/ 1616869 w 7069930"/>
              <a:gd name="connsiteY10" fmla="*/ 872224 h 1201218"/>
              <a:gd name="connsiteX11" fmla="*/ 1831181 w 7069930"/>
              <a:gd name="connsiteY11" fmla="*/ 907943 h 1201218"/>
              <a:gd name="connsiteX12" fmla="*/ 2026444 w 7069930"/>
              <a:gd name="connsiteY12" fmla="*/ 969855 h 1201218"/>
              <a:gd name="connsiteX13" fmla="*/ 2445544 w 7069930"/>
              <a:gd name="connsiteY13" fmla="*/ 1110349 h 1201218"/>
              <a:gd name="connsiteX14" fmla="*/ 2678906 w 7069930"/>
              <a:gd name="connsiteY14" fmla="*/ 1184168 h 1201218"/>
              <a:gd name="connsiteX15" fmla="*/ 2897981 w 7069930"/>
              <a:gd name="connsiteY15" fmla="*/ 1200837 h 1201218"/>
              <a:gd name="connsiteX16" fmla="*/ 3064669 w 7069930"/>
              <a:gd name="connsiteY16" fmla="*/ 1191312 h 1201218"/>
              <a:gd name="connsiteX17" fmla="*/ 3390900 w 7069930"/>
              <a:gd name="connsiteY17" fmla="*/ 1143687 h 1201218"/>
              <a:gd name="connsiteX18" fmla="*/ 3771900 w 7069930"/>
              <a:gd name="connsiteY18" fmla="*/ 1086537 h 1201218"/>
              <a:gd name="connsiteX19" fmla="*/ 4102894 w 7069930"/>
              <a:gd name="connsiteY19" fmla="*/ 1005574 h 1201218"/>
              <a:gd name="connsiteX20" fmla="*/ 4231481 w 7069930"/>
              <a:gd name="connsiteY20" fmla="*/ 948424 h 1201218"/>
              <a:gd name="connsiteX21" fmla="*/ 4376737 w 7069930"/>
              <a:gd name="connsiteY21" fmla="*/ 865080 h 1201218"/>
              <a:gd name="connsiteX22" fmla="*/ 4538662 w 7069930"/>
              <a:gd name="connsiteY22" fmla="*/ 746018 h 1201218"/>
              <a:gd name="connsiteX23" fmla="*/ 4729162 w 7069930"/>
              <a:gd name="connsiteY23" fmla="*/ 553137 h 1201218"/>
              <a:gd name="connsiteX24" fmla="*/ 4933950 w 7069930"/>
              <a:gd name="connsiteY24" fmla="*/ 326918 h 1201218"/>
              <a:gd name="connsiteX25" fmla="*/ 5048250 w 7069930"/>
              <a:gd name="connsiteY25" fmla="*/ 210237 h 1201218"/>
              <a:gd name="connsiteX26" fmla="*/ 5150644 w 7069930"/>
              <a:gd name="connsiteY26" fmla="*/ 126893 h 1201218"/>
              <a:gd name="connsiteX27" fmla="*/ 5243512 w 7069930"/>
              <a:gd name="connsiteY27" fmla="*/ 74505 h 1201218"/>
              <a:gd name="connsiteX28" fmla="*/ 5379244 w 7069930"/>
              <a:gd name="connsiteY28" fmla="*/ 24499 h 1201218"/>
              <a:gd name="connsiteX29" fmla="*/ 5538787 w 7069930"/>
              <a:gd name="connsiteY29" fmla="*/ 687 h 1201218"/>
              <a:gd name="connsiteX30" fmla="*/ 5674519 w 7069930"/>
              <a:gd name="connsiteY30" fmla="*/ 10212 h 1201218"/>
              <a:gd name="connsiteX31" fmla="*/ 5838825 w 7069930"/>
              <a:gd name="connsiteY31" fmla="*/ 48312 h 1201218"/>
              <a:gd name="connsiteX32" fmla="*/ 5943600 w 7069930"/>
              <a:gd name="connsiteY32" fmla="*/ 74505 h 1201218"/>
              <a:gd name="connsiteX33" fmla="*/ 6186487 w 7069930"/>
              <a:gd name="connsiteY33" fmla="*/ 138799 h 1201218"/>
              <a:gd name="connsiteX34" fmla="*/ 6417469 w 7069930"/>
              <a:gd name="connsiteY34" fmla="*/ 198330 h 1201218"/>
              <a:gd name="connsiteX35" fmla="*/ 6560343 w 7069930"/>
              <a:gd name="connsiteY35" fmla="*/ 224524 h 1201218"/>
              <a:gd name="connsiteX36" fmla="*/ 6684169 w 7069930"/>
              <a:gd name="connsiteY36" fmla="*/ 222143 h 1201218"/>
              <a:gd name="connsiteX37" fmla="*/ 6881812 w 7069930"/>
              <a:gd name="connsiteY37" fmla="*/ 169755 h 1201218"/>
              <a:gd name="connsiteX38" fmla="*/ 7069930 w 7069930"/>
              <a:gd name="connsiteY38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45282 w 7069930"/>
              <a:gd name="connsiteY4" fmla="*/ 776974 h 1201218"/>
              <a:gd name="connsiteX5" fmla="*/ 414337 w 7069930"/>
              <a:gd name="connsiteY5" fmla="*/ 836505 h 1201218"/>
              <a:gd name="connsiteX6" fmla="*/ 466725 w 7069930"/>
              <a:gd name="connsiteY6" fmla="*/ 948424 h 1201218"/>
              <a:gd name="connsiteX7" fmla="*/ 716757 w 7069930"/>
              <a:gd name="connsiteY7" fmla="*/ 1005574 h 1201218"/>
              <a:gd name="connsiteX8" fmla="*/ 714376 w 7069930"/>
              <a:gd name="connsiteY8" fmla="*/ 993667 h 1201218"/>
              <a:gd name="connsiteX9" fmla="*/ 1042987 w 7069930"/>
              <a:gd name="connsiteY9" fmla="*/ 893655 h 1201218"/>
              <a:gd name="connsiteX10" fmla="*/ 1307306 w 7069930"/>
              <a:gd name="connsiteY10" fmla="*/ 862699 h 1201218"/>
              <a:gd name="connsiteX11" fmla="*/ 1616869 w 7069930"/>
              <a:gd name="connsiteY11" fmla="*/ 872224 h 1201218"/>
              <a:gd name="connsiteX12" fmla="*/ 1831181 w 7069930"/>
              <a:gd name="connsiteY12" fmla="*/ 907943 h 1201218"/>
              <a:gd name="connsiteX13" fmla="*/ 2026444 w 7069930"/>
              <a:gd name="connsiteY13" fmla="*/ 969855 h 1201218"/>
              <a:gd name="connsiteX14" fmla="*/ 2445544 w 7069930"/>
              <a:gd name="connsiteY14" fmla="*/ 1110349 h 1201218"/>
              <a:gd name="connsiteX15" fmla="*/ 2678906 w 7069930"/>
              <a:gd name="connsiteY15" fmla="*/ 1184168 h 1201218"/>
              <a:gd name="connsiteX16" fmla="*/ 2897981 w 7069930"/>
              <a:gd name="connsiteY16" fmla="*/ 1200837 h 1201218"/>
              <a:gd name="connsiteX17" fmla="*/ 3064669 w 7069930"/>
              <a:gd name="connsiteY17" fmla="*/ 1191312 h 1201218"/>
              <a:gd name="connsiteX18" fmla="*/ 3390900 w 7069930"/>
              <a:gd name="connsiteY18" fmla="*/ 1143687 h 1201218"/>
              <a:gd name="connsiteX19" fmla="*/ 3771900 w 7069930"/>
              <a:gd name="connsiteY19" fmla="*/ 1086537 h 1201218"/>
              <a:gd name="connsiteX20" fmla="*/ 4102894 w 7069930"/>
              <a:gd name="connsiteY20" fmla="*/ 1005574 h 1201218"/>
              <a:gd name="connsiteX21" fmla="*/ 4231481 w 7069930"/>
              <a:gd name="connsiteY21" fmla="*/ 948424 h 1201218"/>
              <a:gd name="connsiteX22" fmla="*/ 4376737 w 7069930"/>
              <a:gd name="connsiteY22" fmla="*/ 865080 h 1201218"/>
              <a:gd name="connsiteX23" fmla="*/ 4538662 w 7069930"/>
              <a:gd name="connsiteY23" fmla="*/ 746018 h 1201218"/>
              <a:gd name="connsiteX24" fmla="*/ 4729162 w 7069930"/>
              <a:gd name="connsiteY24" fmla="*/ 553137 h 1201218"/>
              <a:gd name="connsiteX25" fmla="*/ 4933950 w 7069930"/>
              <a:gd name="connsiteY25" fmla="*/ 326918 h 1201218"/>
              <a:gd name="connsiteX26" fmla="*/ 5048250 w 7069930"/>
              <a:gd name="connsiteY26" fmla="*/ 210237 h 1201218"/>
              <a:gd name="connsiteX27" fmla="*/ 5150644 w 7069930"/>
              <a:gd name="connsiteY27" fmla="*/ 126893 h 1201218"/>
              <a:gd name="connsiteX28" fmla="*/ 5243512 w 7069930"/>
              <a:gd name="connsiteY28" fmla="*/ 74505 h 1201218"/>
              <a:gd name="connsiteX29" fmla="*/ 5379244 w 7069930"/>
              <a:gd name="connsiteY29" fmla="*/ 24499 h 1201218"/>
              <a:gd name="connsiteX30" fmla="*/ 5538787 w 7069930"/>
              <a:gd name="connsiteY30" fmla="*/ 687 h 1201218"/>
              <a:gd name="connsiteX31" fmla="*/ 5674519 w 7069930"/>
              <a:gd name="connsiteY31" fmla="*/ 10212 h 1201218"/>
              <a:gd name="connsiteX32" fmla="*/ 5838825 w 7069930"/>
              <a:gd name="connsiteY32" fmla="*/ 48312 h 1201218"/>
              <a:gd name="connsiteX33" fmla="*/ 5943600 w 7069930"/>
              <a:gd name="connsiteY33" fmla="*/ 74505 h 1201218"/>
              <a:gd name="connsiteX34" fmla="*/ 6186487 w 7069930"/>
              <a:gd name="connsiteY34" fmla="*/ 138799 h 1201218"/>
              <a:gd name="connsiteX35" fmla="*/ 6417469 w 7069930"/>
              <a:gd name="connsiteY35" fmla="*/ 198330 h 1201218"/>
              <a:gd name="connsiteX36" fmla="*/ 6560343 w 7069930"/>
              <a:gd name="connsiteY36" fmla="*/ 224524 h 1201218"/>
              <a:gd name="connsiteX37" fmla="*/ 6684169 w 7069930"/>
              <a:gd name="connsiteY37" fmla="*/ 222143 h 1201218"/>
              <a:gd name="connsiteX38" fmla="*/ 6881812 w 7069930"/>
              <a:gd name="connsiteY38" fmla="*/ 169755 h 1201218"/>
              <a:gd name="connsiteX39" fmla="*/ 7069930 w 7069930"/>
              <a:gd name="connsiteY39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45282 w 7069930"/>
              <a:gd name="connsiteY4" fmla="*/ 776974 h 1201218"/>
              <a:gd name="connsiteX5" fmla="*/ 414337 w 7069930"/>
              <a:gd name="connsiteY5" fmla="*/ 836505 h 1201218"/>
              <a:gd name="connsiteX6" fmla="*/ 466725 w 7069930"/>
              <a:gd name="connsiteY6" fmla="*/ 948424 h 1201218"/>
              <a:gd name="connsiteX7" fmla="*/ 716757 w 7069930"/>
              <a:gd name="connsiteY7" fmla="*/ 1005574 h 1201218"/>
              <a:gd name="connsiteX8" fmla="*/ 857251 w 7069930"/>
              <a:gd name="connsiteY8" fmla="*/ 924610 h 1201218"/>
              <a:gd name="connsiteX9" fmla="*/ 1042987 w 7069930"/>
              <a:gd name="connsiteY9" fmla="*/ 893655 h 1201218"/>
              <a:gd name="connsiteX10" fmla="*/ 1307306 w 7069930"/>
              <a:gd name="connsiteY10" fmla="*/ 862699 h 1201218"/>
              <a:gd name="connsiteX11" fmla="*/ 1616869 w 7069930"/>
              <a:gd name="connsiteY11" fmla="*/ 872224 h 1201218"/>
              <a:gd name="connsiteX12" fmla="*/ 1831181 w 7069930"/>
              <a:gd name="connsiteY12" fmla="*/ 907943 h 1201218"/>
              <a:gd name="connsiteX13" fmla="*/ 2026444 w 7069930"/>
              <a:gd name="connsiteY13" fmla="*/ 969855 h 1201218"/>
              <a:gd name="connsiteX14" fmla="*/ 2445544 w 7069930"/>
              <a:gd name="connsiteY14" fmla="*/ 1110349 h 1201218"/>
              <a:gd name="connsiteX15" fmla="*/ 2678906 w 7069930"/>
              <a:gd name="connsiteY15" fmla="*/ 1184168 h 1201218"/>
              <a:gd name="connsiteX16" fmla="*/ 2897981 w 7069930"/>
              <a:gd name="connsiteY16" fmla="*/ 1200837 h 1201218"/>
              <a:gd name="connsiteX17" fmla="*/ 3064669 w 7069930"/>
              <a:gd name="connsiteY17" fmla="*/ 1191312 h 1201218"/>
              <a:gd name="connsiteX18" fmla="*/ 3390900 w 7069930"/>
              <a:gd name="connsiteY18" fmla="*/ 1143687 h 1201218"/>
              <a:gd name="connsiteX19" fmla="*/ 3771900 w 7069930"/>
              <a:gd name="connsiteY19" fmla="*/ 1086537 h 1201218"/>
              <a:gd name="connsiteX20" fmla="*/ 4102894 w 7069930"/>
              <a:gd name="connsiteY20" fmla="*/ 1005574 h 1201218"/>
              <a:gd name="connsiteX21" fmla="*/ 4231481 w 7069930"/>
              <a:gd name="connsiteY21" fmla="*/ 948424 h 1201218"/>
              <a:gd name="connsiteX22" fmla="*/ 4376737 w 7069930"/>
              <a:gd name="connsiteY22" fmla="*/ 865080 h 1201218"/>
              <a:gd name="connsiteX23" fmla="*/ 4538662 w 7069930"/>
              <a:gd name="connsiteY23" fmla="*/ 746018 h 1201218"/>
              <a:gd name="connsiteX24" fmla="*/ 4729162 w 7069930"/>
              <a:gd name="connsiteY24" fmla="*/ 553137 h 1201218"/>
              <a:gd name="connsiteX25" fmla="*/ 4933950 w 7069930"/>
              <a:gd name="connsiteY25" fmla="*/ 326918 h 1201218"/>
              <a:gd name="connsiteX26" fmla="*/ 5048250 w 7069930"/>
              <a:gd name="connsiteY26" fmla="*/ 210237 h 1201218"/>
              <a:gd name="connsiteX27" fmla="*/ 5150644 w 7069930"/>
              <a:gd name="connsiteY27" fmla="*/ 126893 h 1201218"/>
              <a:gd name="connsiteX28" fmla="*/ 5243512 w 7069930"/>
              <a:gd name="connsiteY28" fmla="*/ 74505 h 1201218"/>
              <a:gd name="connsiteX29" fmla="*/ 5379244 w 7069930"/>
              <a:gd name="connsiteY29" fmla="*/ 24499 h 1201218"/>
              <a:gd name="connsiteX30" fmla="*/ 5538787 w 7069930"/>
              <a:gd name="connsiteY30" fmla="*/ 687 h 1201218"/>
              <a:gd name="connsiteX31" fmla="*/ 5674519 w 7069930"/>
              <a:gd name="connsiteY31" fmla="*/ 10212 h 1201218"/>
              <a:gd name="connsiteX32" fmla="*/ 5838825 w 7069930"/>
              <a:gd name="connsiteY32" fmla="*/ 48312 h 1201218"/>
              <a:gd name="connsiteX33" fmla="*/ 5943600 w 7069930"/>
              <a:gd name="connsiteY33" fmla="*/ 74505 h 1201218"/>
              <a:gd name="connsiteX34" fmla="*/ 6186487 w 7069930"/>
              <a:gd name="connsiteY34" fmla="*/ 138799 h 1201218"/>
              <a:gd name="connsiteX35" fmla="*/ 6417469 w 7069930"/>
              <a:gd name="connsiteY35" fmla="*/ 198330 h 1201218"/>
              <a:gd name="connsiteX36" fmla="*/ 6560343 w 7069930"/>
              <a:gd name="connsiteY36" fmla="*/ 224524 h 1201218"/>
              <a:gd name="connsiteX37" fmla="*/ 6684169 w 7069930"/>
              <a:gd name="connsiteY37" fmla="*/ 222143 h 1201218"/>
              <a:gd name="connsiteX38" fmla="*/ 6881812 w 7069930"/>
              <a:gd name="connsiteY38" fmla="*/ 169755 h 1201218"/>
              <a:gd name="connsiteX39" fmla="*/ 7069930 w 7069930"/>
              <a:gd name="connsiteY39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45282 w 7069930"/>
              <a:gd name="connsiteY4" fmla="*/ 776974 h 1201218"/>
              <a:gd name="connsiteX5" fmla="*/ 414337 w 7069930"/>
              <a:gd name="connsiteY5" fmla="*/ 836505 h 1201218"/>
              <a:gd name="connsiteX6" fmla="*/ 466725 w 7069930"/>
              <a:gd name="connsiteY6" fmla="*/ 948424 h 1201218"/>
              <a:gd name="connsiteX7" fmla="*/ 709613 w 7069930"/>
              <a:gd name="connsiteY7" fmla="*/ 1005574 h 1201218"/>
              <a:gd name="connsiteX8" fmla="*/ 857251 w 7069930"/>
              <a:gd name="connsiteY8" fmla="*/ 924610 h 1201218"/>
              <a:gd name="connsiteX9" fmla="*/ 1042987 w 7069930"/>
              <a:gd name="connsiteY9" fmla="*/ 893655 h 1201218"/>
              <a:gd name="connsiteX10" fmla="*/ 1307306 w 7069930"/>
              <a:gd name="connsiteY10" fmla="*/ 862699 h 1201218"/>
              <a:gd name="connsiteX11" fmla="*/ 1616869 w 7069930"/>
              <a:gd name="connsiteY11" fmla="*/ 872224 h 1201218"/>
              <a:gd name="connsiteX12" fmla="*/ 1831181 w 7069930"/>
              <a:gd name="connsiteY12" fmla="*/ 907943 h 1201218"/>
              <a:gd name="connsiteX13" fmla="*/ 2026444 w 7069930"/>
              <a:gd name="connsiteY13" fmla="*/ 969855 h 1201218"/>
              <a:gd name="connsiteX14" fmla="*/ 2445544 w 7069930"/>
              <a:gd name="connsiteY14" fmla="*/ 1110349 h 1201218"/>
              <a:gd name="connsiteX15" fmla="*/ 2678906 w 7069930"/>
              <a:gd name="connsiteY15" fmla="*/ 1184168 h 1201218"/>
              <a:gd name="connsiteX16" fmla="*/ 2897981 w 7069930"/>
              <a:gd name="connsiteY16" fmla="*/ 1200837 h 1201218"/>
              <a:gd name="connsiteX17" fmla="*/ 3064669 w 7069930"/>
              <a:gd name="connsiteY17" fmla="*/ 1191312 h 1201218"/>
              <a:gd name="connsiteX18" fmla="*/ 3390900 w 7069930"/>
              <a:gd name="connsiteY18" fmla="*/ 1143687 h 1201218"/>
              <a:gd name="connsiteX19" fmla="*/ 3771900 w 7069930"/>
              <a:gd name="connsiteY19" fmla="*/ 1086537 h 1201218"/>
              <a:gd name="connsiteX20" fmla="*/ 4102894 w 7069930"/>
              <a:gd name="connsiteY20" fmla="*/ 1005574 h 1201218"/>
              <a:gd name="connsiteX21" fmla="*/ 4231481 w 7069930"/>
              <a:gd name="connsiteY21" fmla="*/ 948424 h 1201218"/>
              <a:gd name="connsiteX22" fmla="*/ 4376737 w 7069930"/>
              <a:gd name="connsiteY22" fmla="*/ 865080 h 1201218"/>
              <a:gd name="connsiteX23" fmla="*/ 4538662 w 7069930"/>
              <a:gd name="connsiteY23" fmla="*/ 746018 h 1201218"/>
              <a:gd name="connsiteX24" fmla="*/ 4729162 w 7069930"/>
              <a:gd name="connsiteY24" fmla="*/ 553137 h 1201218"/>
              <a:gd name="connsiteX25" fmla="*/ 4933950 w 7069930"/>
              <a:gd name="connsiteY25" fmla="*/ 326918 h 1201218"/>
              <a:gd name="connsiteX26" fmla="*/ 5048250 w 7069930"/>
              <a:gd name="connsiteY26" fmla="*/ 210237 h 1201218"/>
              <a:gd name="connsiteX27" fmla="*/ 5150644 w 7069930"/>
              <a:gd name="connsiteY27" fmla="*/ 126893 h 1201218"/>
              <a:gd name="connsiteX28" fmla="*/ 5243512 w 7069930"/>
              <a:gd name="connsiteY28" fmla="*/ 74505 h 1201218"/>
              <a:gd name="connsiteX29" fmla="*/ 5379244 w 7069930"/>
              <a:gd name="connsiteY29" fmla="*/ 24499 h 1201218"/>
              <a:gd name="connsiteX30" fmla="*/ 5538787 w 7069930"/>
              <a:gd name="connsiteY30" fmla="*/ 687 h 1201218"/>
              <a:gd name="connsiteX31" fmla="*/ 5674519 w 7069930"/>
              <a:gd name="connsiteY31" fmla="*/ 10212 h 1201218"/>
              <a:gd name="connsiteX32" fmla="*/ 5838825 w 7069930"/>
              <a:gd name="connsiteY32" fmla="*/ 48312 h 1201218"/>
              <a:gd name="connsiteX33" fmla="*/ 5943600 w 7069930"/>
              <a:gd name="connsiteY33" fmla="*/ 74505 h 1201218"/>
              <a:gd name="connsiteX34" fmla="*/ 6186487 w 7069930"/>
              <a:gd name="connsiteY34" fmla="*/ 138799 h 1201218"/>
              <a:gd name="connsiteX35" fmla="*/ 6417469 w 7069930"/>
              <a:gd name="connsiteY35" fmla="*/ 198330 h 1201218"/>
              <a:gd name="connsiteX36" fmla="*/ 6560343 w 7069930"/>
              <a:gd name="connsiteY36" fmla="*/ 224524 h 1201218"/>
              <a:gd name="connsiteX37" fmla="*/ 6684169 w 7069930"/>
              <a:gd name="connsiteY37" fmla="*/ 222143 h 1201218"/>
              <a:gd name="connsiteX38" fmla="*/ 6881812 w 7069930"/>
              <a:gd name="connsiteY38" fmla="*/ 169755 h 1201218"/>
              <a:gd name="connsiteX39" fmla="*/ 7069930 w 7069930"/>
              <a:gd name="connsiteY39" fmla="*/ 62599 h 1201218"/>
              <a:gd name="connsiteX0" fmla="*/ 0 w 7069930"/>
              <a:gd name="connsiteY0" fmla="*/ 448361 h 1201218"/>
              <a:gd name="connsiteX1" fmla="*/ 100012 w 7069930"/>
              <a:gd name="connsiteY1" fmla="*/ 565043 h 1201218"/>
              <a:gd name="connsiteX2" fmla="*/ 185737 w 7069930"/>
              <a:gd name="connsiteY2" fmla="*/ 646005 h 1201218"/>
              <a:gd name="connsiteX3" fmla="*/ 259557 w 7069930"/>
              <a:gd name="connsiteY3" fmla="*/ 696012 h 1201218"/>
              <a:gd name="connsiteX4" fmla="*/ 345282 w 7069930"/>
              <a:gd name="connsiteY4" fmla="*/ 776974 h 1201218"/>
              <a:gd name="connsiteX5" fmla="*/ 414337 w 7069930"/>
              <a:gd name="connsiteY5" fmla="*/ 836505 h 1201218"/>
              <a:gd name="connsiteX6" fmla="*/ 466725 w 7069930"/>
              <a:gd name="connsiteY6" fmla="*/ 948424 h 1201218"/>
              <a:gd name="connsiteX7" fmla="*/ 697707 w 7069930"/>
              <a:gd name="connsiteY7" fmla="*/ 1027005 h 1201218"/>
              <a:gd name="connsiteX8" fmla="*/ 857251 w 7069930"/>
              <a:gd name="connsiteY8" fmla="*/ 924610 h 1201218"/>
              <a:gd name="connsiteX9" fmla="*/ 1042987 w 7069930"/>
              <a:gd name="connsiteY9" fmla="*/ 893655 h 1201218"/>
              <a:gd name="connsiteX10" fmla="*/ 1307306 w 7069930"/>
              <a:gd name="connsiteY10" fmla="*/ 862699 h 1201218"/>
              <a:gd name="connsiteX11" fmla="*/ 1616869 w 7069930"/>
              <a:gd name="connsiteY11" fmla="*/ 872224 h 1201218"/>
              <a:gd name="connsiteX12" fmla="*/ 1831181 w 7069930"/>
              <a:gd name="connsiteY12" fmla="*/ 907943 h 1201218"/>
              <a:gd name="connsiteX13" fmla="*/ 2026444 w 7069930"/>
              <a:gd name="connsiteY13" fmla="*/ 969855 h 1201218"/>
              <a:gd name="connsiteX14" fmla="*/ 2445544 w 7069930"/>
              <a:gd name="connsiteY14" fmla="*/ 1110349 h 1201218"/>
              <a:gd name="connsiteX15" fmla="*/ 2678906 w 7069930"/>
              <a:gd name="connsiteY15" fmla="*/ 1184168 h 1201218"/>
              <a:gd name="connsiteX16" fmla="*/ 2897981 w 7069930"/>
              <a:gd name="connsiteY16" fmla="*/ 1200837 h 1201218"/>
              <a:gd name="connsiteX17" fmla="*/ 3064669 w 7069930"/>
              <a:gd name="connsiteY17" fmla="*/ 1191312 h 1201218"/>
              <a:gd name="connsiteX18" fmla="*/ 3390900 w 7069930"/>
              <a:gd name="connsiteY18" fmla="*/ 1143687 h 1201218"/>
              <a:gd name="connsiteX19" fmla="*/ 3771900 w 7069930"/>
              <a:gd name="connsiteY19" fmla="*/ 1086537 h 1201218"/>
              <a:gd name="connsiteX20" fmla="*/ 4102894 w 7069930"/>
              <a:gd name="connsiteY20" fmla="*/ 1005574 h 1201218"/>
              <a:gd name="connsiteX21" fmla="*/ 4231481 w 7069930"/>
              <a:gd name="connsiteY21" fmla="*/ 948424 h 1201218"/>
              <a:gd name="connsiteX22" fmla="*/ 4376737 w 7069930"/>
              <a:gd name="connsiteY22" fmla="*/ 865080 h 1201218"/>
              <a:gd name="connsiteX23" fmla="*/ 4538662 w 7069930"/>
              <a:gd name="connsiteY23" fmla="*/ 746018 h 1201218"/>
              <a:gd name="connsiteX24" fmla="*/ 4729162 w 7069930"/>
              <a:gd name="connsiteY24" fmla="*/ 553137 h 1201218"/>
              <a:gd name="connsiteX25" fmla="*/ 4933950 w 7069930"/>
              <a:gd name="connsiteY25" fmla="*/ 326918 h 1201218"/>
              <a:gd name="connsiteX26" fmla="*/ 5048250 w 7069930"/>
              <a:gd name="connsiteY26" fmla="*/ 210237 h 1201218"/>
              <a:gd name="connsiteX27" fmla="*/ 5150644 w 7069930"/>
              <a:gd name="connsiteY27" fmla="*/ 126893 h 1201218"/>
              <a:gd name="connsiteX28" fmla="*/ 5243512 w 7069930"/>
              <a:gd name="connsiteY28" fmla="*/ 74505 h 1201218"/>
              <a:gd name="connsiteX29" fmla="*/ 5379244 w 7069930"/>
              <a:gd name="connsiteY29" fmla="*/ 24499 h 1201218"/>
              <a:gd name="connsiteX30" fmla="*/ 5538787 w 7069930"/>
              <a:gd name="connsiteY30" fmla="*/ 687 h 1201218"/>
              <a:gd name="connsiteX31" fmla="*/ 5674519 w 7069930"/>
              <a:gd name="connsiteY31" fmla="*/ 10212 h 1201218"/>
              <a:gd name="connsiteX32" fmla="*/ 5838825 w 7069930"/>
              <a:gd name="connsiteY32" fmla="*/ 48312 h 1201218"/>
              <a:gd name="connsiteX33" fmla="*/ 5943600 w 7069930"/>
              <a:gd name="connsiteY33" fmla="*/ 74505 h 1201218"/>
              <a:gd name="connsiteX34" fmla="*/ 6186487 w 7069930"/>
              <a:gd name="connsiteY34" fmla="*/ 138799 h 1201218"/>
              <a:gd name="connsiteX35" fmla="*/ 6417469 w 7069930"/>
              <a:gd name="connsiteY35" fmla="*/ 198330 h 1201218"/>
              <a:gd name="connsiteX36" fmla="*/ 6560343 w 7069930"/>
              <a:gd name="connsiteY36" fmla="*/ 224524 h 1201218"/>
              <a:gd name="connsiteX37" fmla="*/ 6684169 w 7069930"/>
              <a:gd name="connsiteY37" fmla="*/ 222143 h 1201218"/>
              <a:gd name="connsiteX38" fmla="*/ 6881812 w 7069930"/>
              <a:gd name="connsiteY38" fmla="*/ 169755 h 1201218"/>
              <a:gd name="connsiteX39" fmla="*/ 7069930 w 7069930"/>
              <a:gd name="connsiteY39" fmla="*/ 62599 h 120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069930" h="1201218">
                <a:moveTo>
                  <a:pt x="0" y="448361"/>
                </a:moveTo>
                <a:cubicBezTo>
                  <a:pt x="33337" y="494597"/>
                  <a:pt x="69056" y="532102"/>
                  <a:pt x="100012" y="565043"/>
                </a:cubicBezTo>
                <a:cubicBezTo>
                  <a:pt x="130968" y="597984"/>
                  <a:pt x="159146" y="624177"/>
                  <a:pt x="185737" y="646005"/>
                </a:cubicBezTo>
                <a:cubicBezTo>
                  <a:pt x="212328" y="667833"/>
                  <a:pt x="232966" y="674184"/>
                  <a:pt x="259557" y="696012"/>
                </a:cubicBezTo>
                <a:cubicBezTo>
                  <a:pt x="286148" y="717840"/>
                  <a:pt x="319485" y="753559"/>
                  <a:pt x="345282" y="776974"/>
                </a:cubicBezTo>
                <a:cubicBezTo>
                  <a:pt x="371079" y="800389"/>
                  <a:pt x="394097" y="807930"/>
                  <a:pt x="414337" y="836505"/>
                </a:cubicBezTo>
                <a:cubicBezTo>
                  <a:pt x="434577" y="865080"/>
                  <a:pt x="419497" y="916674"/>
                  <a:pt x="466725" y="948424"/>
                </a:cubicBezTo>
                <a:cubicBezTo>
                  <a:pt x="513953" y="980174"/>
                  <a:pt x="632619" y="1030974"/>
                  <a:pt x="697707" y="1027005"/>
                </a:cubicBezTo>
                <a:cubicBezTo>
                  <a:pt x="762795" y="1023036"/>
                  <a:pt x="802879" y="943263"/>
                  <a:pt x="857251" y="924610"/>
                </a:cubicBezTo>
                <a:cubicBezTo>
                  <a:pt x="911623" y="905957"/>
                  <a:pt x="967978" y="903973"/>
                  <a:pt x="1042987" y="893655"/>
                </a:cubicBezTo>
                <a:cubicBezTo>
                  <a:pt x="1117996" y="883337"/>
                  <a:pt x="1211659" y="866271"/>
                  <a:pt x="1307306" y="862699"/>
                </a:cubicBezTo>
                <a:cubicBezTo>
                  <a:pt x="1402953" y="859127"/>
                  <a:pt x="1529557" y="864683"/>
                  <a:pt x="1616869" y="872224"/>
                </a:cubicBezTo>
                <a:cubicBezTo>
                  <a:pt x="1704181" y="879765"/>
                  <a:pt x="1762919" y="891671"/>
                  <a:pt x="1831181" y="907943"/>
                </a:cubicBezTo>
                <a:cubicBezTo>
                  <a:pt x="1899444" y="924215"/>
                  <a:pt x="2026444" y="969855"/>
                  <a:pt x="2026444" y="969855"/>
                </a:cubicBezTo>
                <a:lnTo>
                  <a:pt x="2445544" y="1110349"/>
                </a:lnTo>
                <a:cubicBezTo>
                  <a:pt x="2554288" y="1146068"/>
                  <a:pt x="2603500" y="1169087"/>
                  <a:pt x="2678906" y="1184168"/>
                </a:cubicBezTo>
                <a:cubicBezTo>
                  <a:pt x="2754312" y="1199249"/>
                  <a:pt x="2833687" y="1199646"/>
                  <a:pt x="2897981" y="1200837"/>
                </a:cubicBezTo>
                <a:cubicBezTo>
                  <a:pt x="2962275" y="1202028"/>
                  <a:pt x="2982516" y="1200837"/>
                  <a:pt x="3064669" y="1191312"/>
                </a:cubicBezTo>
                <a:cubicBezTo>
                  <a:pt x="3146822" y="1181787"/>
                  <a:pt x="3390900" y="1143687"/>
                  <a:pt x="3390900" y="1143687"/>
                </a:cubicBezTo>
                <a:cubicBezTo>
                  <a:pt x="3508772" y="1126225"/>
                  <a:pt x="3653234" y="1109556"/>
                  <a:pt x="3771900" y="1086537"/>
                </a:cubicBezTo>
                <a:cubicBezTo>
                  <a:pt x="3890566" y="1063518"/>
                  <a:pt x="4026297" y="1028593"/>
                  <a:pt x="4102894" y="1005574"/>
                </a:cubicBezTo>
                <a:cubicBezTo>
                  <a:pt x="4179491" y="982555"/>
                  <a:pt x="4185841" y="971840"/>
                  <a:pt x="4231481" y="948424"/>
                </a:cubicBezTo>
                <a:cubicBezTo>
                  <a:pt x="4277121" y="925008"/>
                  <a:pt x="4325540" y="898814"/>
                  <a:pt x="4376737" y="865080"/>
                </a:cubicBezTo>
                <a:cubicBezTo>
                  <a:pt x="4427934" y="831346"/>
                  <a:pt x="4479925" y="798008"/>
                  <a:pt x="4538662" y="746018"/>
                </a:cubicBezTo>
                <a:cubicBezTo>
                  <a:pt x="4597399" y="694028"/>
                  <a:pt x="4663281" y="622987"/>
                  <a:pt x="4729162" y="553137"/>
                </a:cubicBezTo>
                <a:cubicBezTo>
                  <a:pt x="4795043" y="483287"/>
                  <a:pt x="4880769" y="384068"/>
                  <a:pt x="4933950" y="326918"/>
                </a:cubicBezTo>
                <a:cubicBezTo>
                  <a:pt x="4987131" y="269768"/>
                  <a:pt x="5012134" y="243574"/>
                  <a:pt x="5048250" y="210237"/>
                </a:cubicBezTo>
                <a:cubicBezTo>
                  <a:pt x="5084366" y="176900"/>
                  <a:pt x="5118100" y="149515"/>
                  <a:pt x="5150644" y="126893"/>
                </a:cubicBezTo>
                <a:cubicBezTo>
                  <a:pt x="5183188" y="104271"/>
                  <a:pt x="5205412" y="91571"/>
                  <a:pt x="5243512" y="74505"/>
                </a:cubicBezTo>
                <a:cubicBezTo>
                  <a:pt x="5281612" y="57439"/>
                  <a:pt x="5330032" y="36802"/>
                  <a:pt x="5379244" y="24499"/>
                </a:cubicBezTo>
                <a:cubicBezTo>
                  <a:pt x="5428456" y="12196"/>
                  <a:pt x="5489575" y="3068"/>
                  <a:pt x="5538787" y="687"/>
                </a:cubicBezTo>
                <a:cubicBezTo>
                  <a:pt x="5587999" y="-1694"/>
                  <a:pt x="5624513" y="2275"/>
                  <a:pt x="5674519" y="10212"/>
                </a:cubicBezTo>
                <a:cubicBezTo>
                  <a:pt x="5724525" y="18149"/>
                  <a:pt x="5793978" y="37597"/>
                  <a:pt x="5838825" y="48312"/>
                </a:cubicBezTo>
                <a:cubicBezTo>
                  <a:pt x="5883672" y="59028"/>
                  <a:pt x="5943600" y="74505"/>
                  <a:pt x="5943600" y="74505"/>
                </a:cubicBezTo>
                <a:lnTo>
                  <a:pt x="6186487" y="138799"/>
                </a:lnTo>
                <a:cubicBezTo>
                  <a:pt x="6265465" y="159436"/>
                  <a:pt x="6355160" y="184043"/>
                  <a:pt x="6417469" y="198330"/>
                </a:cubicBezTo>
                <a:cubicBezTo>
                  <a:pt x="6479778" y="212618"/>
                  <a:pt x="6515893" y="220555"/>
                  <a:pt x="6560343" y="224524"/>
                </a:cubicBezTo>
                <a:cubicBezTo>
                  <a:pt x="6604793" y="228493"/>
                  <a:pt x="6630591" y="231271"/>
                  <a:pt x="6684169" y="222143"/>
                </a:cubicBezTo>
                <a:cubicBezTo>
                  <a:pt x="6737747" y="213015"/>
                  <a:pt x="6817519" y="196346"/>
                  <a:pt x="6881812" y="169755"/>
                </a:cubicBezTo>
                <a:cubicBezTo>
                  <a:pt x="6946105" y="143164"/>
                  <a:pt x="7038577" y="41961"/>
                  <a:pt x="7069930" y="62599"/>
                </a:cubicBezTo>
              </a:path>
            </a:pathLst>
          </a:custGeom>
          <a:noFill/>
          <a:ln w="22225">
            <a:solidFill>
              <a:srgbClr val="FFCC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D16E0373-7E84-FDAD-920A-E334788E011A}"/>
              </a:ext>
            </a:extLst>
          </p:cNvPr>
          <p:cNvSpPr/>
          <p:nvPr/>
        </p:nvSpPr>
        <p:spPr>
          <a:xfrm>
            <a:off x="1141284" y="4392658"/>
            <a:ext cx="7043736" cy="1201218"/>
          </a:xfrm>
          <a:custGeom>
            <a:avLst/>
            <a:gdLst>
              <a:gd name="connsiteX0" fmla="*/ 0 w 8260556"/>
              <a:gd name="connsiteY0" fmla="*/ 466544 h 1205113"/>
              <a:gd name="connsiteX1" fmla="*/ 97631 w 8260556"/>
              <a:gd name="connsiteY1" fmla="*/ 592750 h 1205113"/>
              <a:gd name="connsiteX2" fmla="*/ 185737 w 8260556"/>
              <a:gd name="connsiteY2" fmla="*/ 668950 h 1205113"/>
              <a:gd name="connsiteX3" fmla="*/ 266700 w 8260556"/>
              <a:gd name="connsiteY3" fmla="*/ 692763 h 1205113"/>
              <a:gd name="connsiteX4" fmla="*/ 416719 w 8260556"/>
              <a:gd name="connsiteY4" fmla="*/ 721338 h 1205113"/>
              <a:gd name="connsiteX5" fmla="*/ 507206 w 8260556"/>
              <a:gd name="connsiteY5" fmla="*/ 766582 h 1205113"/>
              <a:gd name="connsiteX6" fmla="*/ 638175 w 8260556"/>
              <a:gd name="connsiteY6" fmla="*/ 842782 h 1205113"/>
              <a:gd name="connsiteX7" fmla="*/ 759619 w 8260556"/>
              <a:gd name="connsiteY7" fmla="*/ 885644 h 1205113"/>
              <a:gd name="connsiteX8" fmla="*/ 1014412 w 8260556"/>
              <a:gd name="connsiteY8" fmla="*/ 904694 h 1205113"/>
              <a:gd name="connsiteX9" fmla="*/ 1326356 w 8260556"/>
              <a:gd name="connsiteY9" fmla="*/ 866594 h 1205113"/>
              <a:gd name="connsiteX10" fmla="*/ 1635919 w 8260556"/>
              <a:gd name="connsiteY10" fmla="*/ 876119 h 1205113"/>
              <a:gd name="connsiteX11" fmla="*/ 1850231 w 8260556"/>
              <a:gd name="connsiteY11" fmla="*/ 911838 h 1205113"/>
              <a:gd name="connsiteX12" fmla="*/ 2045494 w 8260556"/>
              <a:gd name="connsiteY12" fmla="*/ 973750 h 1205113"/>
              <a:gd name="connsiteX13" fmla="*/ 2464594 w 8260556"/>
              <a:gd name="connsiteY13" fmla="*/ 1114244 h 1205113"/>
              <a:gd name="connsiteX14" fmla="*/ 2697956 w 8260556"/>
              <a:gd name="connsiteY14" fmla="*/ 1188063 h 1205113"/>
              <a:gd name="connsiteX15" fmla="*/ 2917031 w 8260556"/>
              <a:gd name="connsiteY15" fmla="*/ 1204732 h 1205113"/>
              <a:gd name="connsiteX16" fmla="*/ 3083719 w 8260556"/>
              <a:gd name="connsiteY16" fmla="*/ 1195207 h 1205113"/>
              <a:gd name="connsiteX17" fmla="*/ 3409950 w 8260556"/>
              <a:gd name="connsiteY17" fmla="*/ 1147582 h 1205113"/>
              <a:gd name="connsiteX18" fmla="*/ 3790950 w 8260556"/>
              <a:gd name="connsiteY18" fmla="*/ 1090432 h 1205113"/>
              <a:gd name="connsiteX19" fmla="*/ 4121944 w 8260556"/>
              <a:gd name="connsiteY19" fmla="*/ 1009469 h 1205113"/>
              <a:gd name="connsiteX20" fmla="*/ 4250531 w 8260556"/>
              <a:gd name="connsiteY20" fmla="*/ 952319 h 1205113"/>
              <a:gd name="connsiteX21" fmla="*/ 4395787 w 8260556"/>
              <a:gd name="connsiteY21" fmla="*/ 868975 h 1205113"/>
              <a:gd name="connsiteX22" fmla="*/ 4557712 w 8260556"/>
              <a:gd name="connsiteY22" fmla="*/ 749913 h 1205113"/>
              <a:gd name="connsiteX23" fmla="*/ 4748212 w 8260556"/>
              <a:gd name="connsiteY23" fmla="*/ 557032 h 1205113"/>
              <a:gd name="connsiteX24" fmla="*/ 4953000 w 8260556"/>
              <a:gd name="connsiteY24" fmla="*/ 330813 h 1205113"/>
              <a:gd name="connsiteX25" fmla="*/ 5067300 w 8260556"/>
              <a:gd name="connsiteY25" fmla="*/ 214132 h 1205113"/>
              <a:gd name="connsiteX26" fmla="*/ 5169694 w 8260556"/>
              <a:gd name="connsiteY26" fmla="*/ 130788 h 1205113"/>
              <a:gd name="connsiteX27" fmla="*/ 5262562 w 8260556"/>
              <a:gd name="connsiteY27" fmla="*/ 78400 h 1205113"/>
              <a:gd name="connsiteX28" fmla="*/ 5398294 w 8260556"/>
              <a:gd name="connsiteY28" fmla="*/ 28394 h 1205113"/>
              <a:gd name="connsiteX29" fmla="*/ 5557837 w 8260556"/>
              <a:gd name="connsiteY29" fmla="*/ 4582 h 1205113"/>
              <a:gd name="connsiteX30" fmla="*/ 5693569 w 8260556"/>
              <a:gd name="connsiteY30" fmla="*/ 4582 h 1205113"/>
              <a:gd name="connsiteX31" fmla="*/ 5857875 w 8260556"/>
              <a:gd name="connsiteY31" fmla="*/ 52207 h 1205113"/>
              <a:gd name="connsiteX32" fmla="*/ 5962650 w 8260556"/>
              <a:gd name="connsiteY32" fmla="*/ 78400 h 1205113"/>
              <a:gd name="connsiteX33" fmla="*/ 6205537 w 8260556"/>
              <a:gd name="connsiteY33" fmla="*/ 142694 h 1205113"/>
              <a:gd name="connsiteX34" fmla="*/ 6436519 w 8260556"/>
              <a:gd name="connsiteY34" fmla="*/ 202225 h 1205113"/>
              <a:gd name="connsiteX35" fmla="*/ 6555581 w 8260556"/>
              <a:gd name="connsiteY35" fmla="*/ 221275 h 1205113"/>
              <a:gd name="connsiteX36" fmla="*/ 6703219 w 8260556"/>
              <a:gd name="connsiteY36" fmla="*/ 226038 h 1205113"/>
              <a:gd name="connsiteX37" fmla="*/ 6900862 w 8260556"/>
              <a:gd name="connsiteY37" fmla="*/ 173650 h 1205113"/>
              <a:gd name="connsiteX38" fmla="*/ 7088981 w 8260556"/>
              <a:gd name="connsiteY38" fmla="*/ 59350 h 1205113"/>
              <a:gd name="connsiteX39" fmla="*/ 7088981 w 8260556"/>
              <a:gd name="connsiteY39" fmla="*/ 297475 h 1205113"/>
              <a:gd name="connsiteX40" fmla="*/ 8260556 w 8260556"/>
              <a:gd name="connsiteY40" fmla="*/ 847544 h 1205113"/>
              <a:gd name="connsiteX0" fmla="*/ 0 w 7092013"/>
              <a:gd name="connsiteY0" fmla="*/ 466544 h 1205113"/>
              <a:gd name="connsiteX1" fmla="*/ 97631 w 7092013"/>
              <a:gd name="connsiteY1" fmla="*/ 592750 h 1205113"/>
              <a:gd name="connsiteX2" fmla="*/ 185737 w 7092013"/>
              <a:gd name="connsiteY2" fmla="*/ 668950 h 1205113"/>
              <a:gd name="connsiteX3" fmla="*/ 266700 w 7092013"/>
              <a:gd name="connsiteY3" fmla="*/ 692763 h 1205113"/>
              <a:gd name="connsiteX4" fmla="*/ 416719 w 7092013"/>
              <a:gd name="connsiteY4" fmla="*/ 721338 h 1205113"/>
              <a:gd name="connsiteX5" fmla="*/ 507206 w 7092013"/>
              <a:gd name="connsiteY5" fmla="*/ 766582 h 1205113"/>
              <a:gd name="connsiteX6" fmla="*/ 638175 w 7092013"/>
              <a:gd name="connsiteY6" fmla="*/ 842782 h 1205113"/>
              <a:gd name="connsiteX7" fmla="*/ 759619 w 7092013"/>
              <a:gd name="connsiteY7" fmla="*/ 885644 h 1205113"/>
              <a:gd name="connsiteX8" fmla="*/ 1014412 w 7092013"/>
              <a:gd name="connsiteY8" fmla="*/ 904694 h 1205113"/>
              <a:gd name="connsiteX9" fmla="*/ 1326356 w 7092013"/>
              <a:gd name="connsiteY9" fmla="*/ 866594 h 1205113"/>
              <a:gd name="connsiteX10" fmla="*/ 1635919 w 7092013"/>
              <a:gd name="connsiteY10" fmla="*/ 876119 h 1205113"/>
              <a:gd name="connsiteX11" fmla="*/ 1850231 w 7092013"/>
              <a:gd name="connsiteY11" fmla="*/ 911838 h 1205113"/>
              <a:gd name="connsiteX12" fmla="*/ 2045494 w 7092013"/>
              <a:gd name="connsiteY12" fmla="*/ 973750 h 1205113"/>
              <a:gd name="connsiteX13" fmla="*/ 2464594 w 7092013"/>
              <a:gd name="connsiteY13" fmla="*/ 1114244 h 1205113"/>
              <a:gd name="connsiteX14" fmla="*/ 2697956 w 7092013"/>
              <a:gd name="connsiteY14" fmla="*/ 1188063 h 1205113"/>
              <a:gd name="connsiteX15" fmla="*/ 2917031 w 7092013"/>
              <a:gd name="connsiteY15" fmla="*/ 1204732 h 1205113"/>
              <a:gd name="connsiteX16" fmla="*/ 3083719 w 7092013"/>
              <a:gd name="connsiteY16" fmla="*/ 1195207 h 1205113"/>
              <a:gd name="connsiteX17" fmla="*/ 3409950 w 7092013"/>
              <a:gd name="connsiteY17" fmla="*/ 1147582 h 1205113"/>
              <a:gd name="connsiteX18" fmla="*/ 3790950 w 7092013"/>
              <a:gd name="connsiteY18" fmla="*/ 1090432 h 1205113"/>
              <a:gd name="connsiteX19" fmla="*/ 4121944 w 7092013"/>
              <a:gd name="connsiteY19" fmla="*/ 1009469 h 1205113"/>
              <a:gd name="connsiteX20" fmla="*/ 4250531 w 7092013"/>
              <a:gd name="connsiteY20" fmla="*/ 952319 h 1205113"/>
              <a:gd name="connsiteX21" fmla="*/ 4395787 w 7092013"/>
              <a:gd name="connsiteY21" fmla="*/ 868975 h 1205113"/>
              <a:gd name="connsiteX22" fmla="*/ 4557712 w 7092013"/>
              <a:gd name="connsiteY22" fmla="*/ 749913 h 1205113"/>
              <a:gd name="connsiteX23" fmla="*/ 4748212 w 7092013"/>
              <a:gd name="connsiteY23" fmla="*/ 557032 h 1205113"/>
              <a:gd name="connsiteX24" fmla="*/ 4953000 w 7092013"/>
              <a:gd name="connsiteY24" fmla="*/ 330813 h 1205113"/>
              <a:gd name="connsiteX25" fmla="*/ 5067300 w 7092013"/>
              <a:gd name="connsiteY25" fmla="*/ 214132 h 1205113"/>
              <a:gd name="connsiteX26" fmla="*/ 5169694 w 7092013"/>
              <a:gd name="connsiteY26" fmla="*/ 130788 h 1205113"/>
              <a:gd name="connsiteX27" fmla="*/ 5262562 w 7092013"/>
              <a:gd name="connsiteY27" fmla="*/ 78400 h 1205113"/>
              <a:gd name="connsiteX28" fmla="*/ 5398294 w 7092013"/>
              <a:gd name="connsiteY28" fmla="*/ 28394 h 1205113"/>
              <a:gd name="connsiteX29" fmla="*/ 5557837 w 7092013"/>
              <a:gd name="connsiteY29" fmla="*/ 4582 h 1205113"/>
              <a:gd name="connsiteX30" fmla="*/ 5693569 w 7092013"/>
              <a:gd name="connsiteY30" fmla="*/ 4582 h 1205113"/>
              <a:gd name="connsiteX31" fmla="*/ 5857875 w 7092013"/>
              <a:gd name="connsiteY31" fmla="*/ 52207 h 1205113"/>
              <a:gd name="connsiteX32" fmla="*/ 5962650 w 7092013"/>
              <a:gd name="connsiteY32" fmla="*/ 78400 h 1205113"/>
              <a:gd name="connsiteX33" fmla="*/ 6205537 w 7092013"/>
              <a:gd name="connsiteY33" fmla="*/ 142694 h 1205113"/>
              <a:gd name="connsiteX34" fmla="*/ 6436519 w 7092013"/>
              <a:gd name="connsiteY34" fmla="*/ 202225 h 1205113"/>
              <a:gd name="connsiteX35" fmla="*/ 6555581 w 7092013"/>
              <a:gd name="connsiteY35" fmla="*/ 221275 h 1205113"/>
              <a:gd name="connsiteX36" fmla="*/ 6703219 w 7092013"/>
              <a:gd name="connsiteY36" fmla="*/ 226038 h 1205113"/>
              <a:gd name="connsiteX37" fmla="*/ 6900862 w 7092013"/>
              <a:gd name="connsiteY37" fmla="*/ 173650 h 1205113"/>
              <a:gd name="connsiteX38" fmla="*/ 7088981 w 7092013"/>
              <a:gd name="connsiteY38" fmla="*/ 59350 h 1205113"/>
              <a:gd name="connsiteX39" fmla="*/ 7088981 w 7092013"/>
              <a:gd name="connsiteY39" fmla="*/ 297475 h 1205113"/>
              <a:gd name="connsiteX0" fmla="*/ 0 w 7088981"/>
              <a:gd name="connsiteY0" fmla="*/ 466544 h 1205113"/>
              <a:gd name="connsiteX1" fmla="*/ 97631 w 7088981"/>
              <a:gd name="connsiteY1" fmla="*/ 592750 h 1205113"/>
              <a:gd name="connsiteX2" fmla="*/ 185737 w 7088981"/>
              <a:gd name="connsiteY2" fmla="*/ 668950 h 1205113"/>
              <a:gd name="connsiteX3" fmla="*/ 266700 w 7088981"/>
              <a:gd name="connsiteY3" fmla="*/ 692763 h 1205113"/>
              <a:gd name="connsiteX4" fmla="*/ 416719 w 7088981"/>
              <a:gd name="connsiteY4" fmla="*/ 721338 h 1205113"/>
              <a:gd name="connsiteX5" fmla="*/ 507206 w 7088981"/>
              <a:gd name="connsiteY5" fmla="*/ 766582 h 1205113"/>
              <a:gd name="connsiteX6" fmla="*/ 638175 w 7088981"/>
              <a:gd name="connsiteY6" fmla="*/ 842782 h 1205113"/>
              <a:gd name="connsiteX7" fmla="*/ 759619 w 7088981"/>
              <a:gd name="connsiteY7" fmla="*/ 885644 h 1205113"/>
              <a:gd name="connsiteX8" fmla="*/ 1014412 w 7088981"/>
              <a:gd name="connsiteY8" fmla="*/ 904694 h 1205113"/>
              <a:gd name="connsiteX9" fmla="*/ 1326356 w 7088981"/>
              <a:gd name="connsiteY9" fmla="*/ 866594 h 1205113"/>
              <a:gd name="connsiteX10" fmla="*/ 1635919 w 7088981"/>
              <a:gd name="connsiteY10" fmla="*/ 876119 h 1205113"/>
              <a:gd name="connsiteX11" fmla="*/ 1850231 w 7088981"/>
              <a:gd name="connsiteY11" fmla="*/ 911838 h 1205113"/>
              <a:gd name="connsiteX12" fmla="*/ 2045494 w 7088981"/>
              <a:gd name="connsiteY12" fmla="*/ 973750 h 1205113"/>
              <a:gd name="connsiteX13" fmla="*/ 2464594 w 7088981"/>
              <a:gd name="connsiteY13" fmla="*/ 1114244 h 1205113"/>
              <a:gd name="connsiteX14" fmla="*/ 2697956 w 7088981"/>
              <a:gd name="connsiteY14" fmla="*/ 1188063 h 1205113"/>
              <a:gd name="connsiteX15" fmla="*/ 2917031 w 7088981"/>
              <a:gd name="connsiteY15" fmla="*/ 1204732 h 1205113"/>
              <a:gd name="connsiteX16" fmla="*/ 3083719 w 7088981"/>
              <a:gd name="connsiteY16" fmla="*/ 1195207 h 1205113"/>
              <a:gd name="connsiteX17" fmla="*/ 3409950 w 7088981"/>
              <a:gd name="connsiteY17" fmla="*/ 1147582 h 1205113"/>
              <a:gd name="connsiteX18" fmla="*/ 3790950 w 7088981"/>
              <a:gd name="connsiteY18" fmla="*/ 1090432 h 1205113"/>
              <a:gd name="connsiteX19" fmla="*/ 4121944 w 7088981"/>
              <a:gd name="connsiteY19" fmla="*/ 1009469 h 1205113"/>
              <a:gd name="connsiteX20" fmla="*/ 4250531 w 7088981"/>
              <a:gd name="connsiteY20" fmla="*/ 952319 h 1205113"/>
              <a:gd name="connsiteX21" fmla="*/ 4395787 w 7088981"/>
              <a:gd name="connsiteY21" fmla="*/ 868975 h 1205113"/>
              <a:gd name="connsiteX22" fmla="*/ 4557712 w 7088981"/>
              <a:gd name="connsiteY22" fmla="*/ 749913 h 1205113"/>
              <a:gd name="connsiteX23" fmla="*/ 4748212 w 7088981"/>
              <a:gd name="connsiteY23" fmla="*/ 557032 h 1205113"/>
              <a:gd name="connsiteX24" fmla="*/ 4953000 w 7088981"/>
              <a:gd name="connsiteY24" fmla="*/ 330813 h 1205113"/>
              <a:gd name="connsiteX25" fmla="*/ 5067300 w 7088981"/>
              <a:gd name="connsiteY25" fmla="*/ 214132 h 1205113"/>
              <a:gd name="connsiteX26" fmla="*/ 5169694 w 7088981"/>
              <a:gd name="connsiteY26" fmla="*/ 130788 h 1205113"/>
              <a:gd name="connsiteX27" fmla="*/ 5262562 w 7088981"/>
              <a:gd name="connsiteY27" fmla="*/ 78400 h 1205113"/>
              <a:gd name="connsiteX28" fmla="*/ 5398294 w 7088981"/>
              <a:gd name="connsiteY28" fmla="*/ 28394 h 1205113"/>
              <a:gd name="connsiteX29" fmla="*/ 5557837 w 7088981"/>
              <a:gd name="connsiteY29" fmla="*/ 4582 h 1205113"/>
              <a:gd name="connsiteX30" fmla="*/ 5693569 w 7088981"/>
              <a:gd name="connsiteY30" fmla="*/ 4582 h 1205113"/>
              <a:gd name="connsiteX31" fmla="*/ 5857875 w 7088981"/>
              <a:gd name="connsiteY31" fmla="*/ 52207 h 1205113"/>
              <a:gd name="connsiteX32" fmla="*/ 5962650 w 7088981"/>
              <a:gd name="connsiteY32" fmla="*/ 78400 h 1205113"/>
              <a:gd name="connsiteX33" fmla="*/ 6205537 w 7088981"/>
              <a:gd name="connsiteY33" fmla="*/ 142694 h 1205113"/>
              <a:gd name="connsiteX34" fmla="*/ 6436519 w 7088981"/>
              <a:gd name="connsiteY34" fmla="*/ 202225 h 1205113"/>
              <a:gd name="connsiteX35" fmla="*/ 6555581 w 7088981"/>
              <a:gd name="connsiteY35" fmla="*/ 221275 h 1205113"/>
              <a:gd name="connsiteX36" fmla="*/ 6703219 w 7088981"/>
              <a:gd name="connsiteY36" fmla="*/ 226038 h 1205113"/>
              <a:gd name="connsiteX37" fmla="*/ 6900862 w 7088981"/>
              <a:gd name="connsiteY37" fmla="*/ 173650 h 1205113"/>
              <a:gd name="connsiteX38" fmla="*/ 7088981 w 7088981"/>
              <a:gd name="connsiteY38" fmla="*/ 59350 h 1205113"/>
              <a:gd name="connsiteX0" fmla="*/ 0 w 7105649"/>
              <a:gd name="connsiteY0" fmla="*/ 466544 h 1205113"/>
              <a:gd name="connsiteX1" fmla="*/ 97631 w 7105649"/>
              <a:gd name="connsiteY1" fmla="*/ 592750 h 1205113"/>
              <a:gd name="connsiteX2" fmla="*/ 185737 w 7105649"/>
              <a:gd name="connsiteY2" fmla="*/ 668950 h 1205113"/>
              <a:gd name="connsiteX3" fmla="*/ 266700 w 7105649"/>
              <a:gd name="connsiteY3" fmla="*/ 692763 h 1205113"/>
              <a:gd name="connsiteX4" fmla="*/ 416719 w 7105649"/>
              <a:gd name="connsiteY4" fmla="*/ 721338 h 1205113"/>
              <a:gd name="connsiteX5" fmla="*/ 507206 w 7105649"/>
              <a:gd name="connsiteY5" fmla="*/ 766582 h 1205113"/>
              <a:gd name="connsiteX6" fmla="*/ 638175 w 7105649"/>
              <a:gd name="connsiteY6" fmla="*/ 842782 h 1205113"/>
              <a:gd name="connsiteX7" fmla="*/ 759619 w 7105649"/>
              <a:gd name="connsiteY7" fmla="*/ 885644 h 1205113"/>
              <a:gd name="connsiteX8" fmla="*/ 1014412 w 7105649"/>
              <a:gd name="connsiteY8" fmla="*/ 904694 h 1205113"/>
              <a:gd name="connsiteX9" fmla="*/ 1326356 w 7105649"/>
              <a:gd name="connsiteY9" fmla="*/ 866594 h 1205113"/>
              <a:gd name="connsiteX10" fmla="*/ 1635919 w 7105649"/>
              <a:gd name="connsiteY10" fmla="*/ 876119 h 1205113"/>
              <a:gd name="connsiteX11" fmla="*/ 1850231 w 7105649"/>
              <a:gd name="connsiteY11" fmla="*/ 911838 h 1205113"/>
              <a:gd name="connsiteX12" fmla="*/ 2045494 w 7105649"/>
              <a:gd name="connsiteY12" fmla="*/ 973750 h 1205113"/>
              <a:gd name="connsiteX13" fmla="*/ 2464594 w 7105649"/>
              <a:gd name="connsiteY13" fmla="*/ 1114244 h 1205113"/>
              <a:gd name="connsiteX14" fmla="*/ 2697956 w 7105649"/>
              <a:gd name="connsiteY14" fmla="*/ 1188063 h 1205113"/>
              <a:gd name="connsiteX15" fmla="*/ 2917031 w 7105649"/>
              <a:gd name="connsiteY15" fmla="*/ 1204732 h 1205113"/>
              <a:gd name="connsiteX16" fmla="*/ 3083719 w 7105649"/>
              <a:gd name="connsiteY16" fmla="*/ 1195207 h 1205113"/>
              <a:gd name="connsiteX17" fmla="*/ 3409950 w 7105649"/>
              <a:gd name="connsiteY17" fmla="*/ 1147582 h 1205113"/>
              <a:gd name="connsiteX18" fmla="*/ 3790950 w 7105649"/>
              <a:gd name="connsiteY18" fmla="*/ 1090432 h 1205113"/>
              <a:gd name="connsiteX19" fmla="*/ 4121944 w 7105649"/>
              <a:gd name="connsiteY19" fmla="*/ 1009469 h 1205113"/>
              <a:gd name="connsiteX20" fmla="*/ 4250531 w 7105649"/>
              <a:gd name="connsiteY20" fmla="*/ 952319 h 1205113"/>
              <a:gd name="connsiteX21" fmla="*/ 4395787 w 7105649"/>
              <a:gd name="connsiteY21" fmla="*/ 868975 h 1205113"/>
              <a:gd name="connsiteX22" fmla="*/ 4557712 w 7105649"/>
              <a:gd name="connsiteY22" fmla="*/ 749913 h 1205113"/>
              <a:gd name="connsiteX23" fmla="*/ 4748212 w 7105649"/>
              <a:gd name="connsiteY23" fmla="*/ 557032 h 1205113"/>
              <a:gd name="connsiteX24" fmla="*/ 4953000 w 7105649"/>
              <a:gd name="connsiteY24" fmla="*/ 330813 h 1205113"/>
              <a:gd name="connsiteX25" fmla="*/ 5067300 w 7105649"/>
              <a:gd name="connsiteY25" fmla="*/ 214132 h 1205113"/>
              <a:gd name="connsiteX26" fmla="*/ 5169694 w 7105649"/>
              <a:gd name="connsiteY26" fmla="*/ 130788 h 1205113"/>
              <a:gd name="connsiteX27" fmla="*/ 5262562 w 7105649"/>
              <a:gd name="connsiteY27" fmla="*/ 78400 h 1205113"/>
              <a:gd name="connsiteX28" fmla="*/ 5398294 w 7105649"/>
              <a:gd name="connsiteY28" fmla="*/ 28394 h 1205113"/>
              <a:gd name="connsiteX29" fmla="*/ 5557837 w 7105649"/>
              <a:gd name="connsiteY29" fmla="*/ 4582 h 1205113"/>
              <a:gd name="connsiteX30" fmla="*/ 5693569 w 7105649"/>
              <a:gd name="connsiteY30" fmla="*/ 4582 h 1205113"/>
              <a:gd name="connsiteX31" fmla="*/ 5857875 w 7105649"/>
              <a:gd name="connsiteY31" fmla="*/ 52207 h 1205113"/>
              <a:gd name="connsiteX32" fmla="*/ 5962650 w 7105649"/>
              <a:gd name="connsiteY32" fmla="*/ 78400 h 1205113"/>
              <a:gd name="connsiteX33" fmla="*/ 6205537 w 7105649"/>
              <a:gd name="connsiteY33" fmla="*/ 142694 h 1205113"/>
              <a:gd name="connsiteX34" fmla="*/ 6436519 w 7105649"/>
              <a:gd name="connsiteY34" fmla="*/ 202225 h 1205113"/>
              <a:gd name="connsiteX35" fmla="*/ 6555581 w 7105649"/>
              <a:gd name="connsiteY35" fmla="*/ 221275 h 1205113"/>
              <a:gd name="connsiteX36" fmla="*/ 6703219 w 7105649"/>
              <a:gd name="connsiteY36" fmla="*/ 226038 h 1205113"/>
              <a:gd name="connsiteX37" fmla="*/ 6900862 w 7105649"/>
              <a:gd name="connsiteY37" fmla="*/ 173650 h 1205113"/>
              <a:gd name="connsiteX38" fmla="*/ 7105649 w 7105649"/>
              <a:gd name="connsiteY38" fmla="*/ 54588 h 1205113"/>
              <a:gd name="connsiteX0" fmla="*/ 0 w 7088980"/>
              <a:gd name="connsiteY0" fmla="*/ 466544 h 1205113"/>
              <a:gd name="connsiteX1" fmla="*/ 97631 w 7088980"/>
              <a:gd name="connsiteY1" fmla="*/ 592750 h 1205113"/>
              <a:gd name="connsiteX2" fmla="*/ 185737 w 7088980"/>
              <a:gd name="connsiteY2" fmla="*/ 668950 h 1205113"/>
              <a:gd name="connsiteX3" fmla="*/ 266700 w 7088980"/>
              <a:gd name="connsiteY3" fmla="*/ 692763 h 1205113"/>
              <a:gd name="connsiteX4" fmla="*/ 416719 w 7088980"/>
              <a:gd name="connsiteY4" fmla="*/ 721338 h 1205113"/>
              <a:gd name="connsiteX5" fmla="*/ 507206 w 7088980"/>
              <a:gd name="connsiteY5" fmla="*/ 766582 h 1205113"/>
              <a:gd name="connsiteX6" fmla="*/ 638175 w 7088980"/>
              <a:gd name="connsiteY6" fmla="*/ 842782 h 1205113"/>
              <a:gd name="connsiteX7" fmla="*/ 759619 w 7088980"/>
              <a:gd name="connsiteY7" fmla="*/ 885644 h 1205113"/>
              <a:gd name="connsiteX8" fmla="*/ 1014412 w 7088980"/>
              <a:gd name="connsiteY8" fmla="*/ 904694 h 1205113"/>
              <a:gd name="connsiteX9" fmla="*/ 1326356 w 7088980"/>
              <a:gd name="connsiteY9" fmla="*/ 866594 h 1205113"/>
              <a:gd name="connsiteX10" fmla="*/ 1635919 w 7088980"/>
              <a:gd name="connsiteY10" fmla="*/ 876119 h 1205113"/>
              <a:gd name="connsiteX11" fmla="*/ 1850231 w 7088980"/>
              <a:gd name="connsiteY11" fmla="*/ 911838 h 1205113"/>
              <a:gd name="connsiteX12" fmla="*/ 2045494 w 7088980"/>
              <a:gd name="connsiteY12" fmla="*/ 973750 h 1205113"/>
              <a:gd name="connsiteX13" fmla="*/ 2464594 w 7088980"/>
              <a:gd name="connsiteY13" fmla="*/ 1114244 h 1205113"/>
              <a:gd name="connsiteX14" fmla="*/ 2697956 w 7088980"/>
              <a:gd name="connsiteY14" fmla="*/ 1188063 h 1205113"/>
              <a:gd name="connsiteX15" fmla="*/ 2917031 w 7088980"/>
              <a:gd name="connsiteY15" fmla="*/ 1204732 h 1205113"/>
              <a:gd name="connsiteX16" fmla="*/ 3083719 w 7088980"/>
              <a:gd name="connsiteY16" fmla="*/ 1195207 h 1205113"/>
              <a:gd name="connsiteX17" fmla="*/ 3409950 w 7088980"/>
              <a:gd name="connsiteY17" fmla="*/ 1147582 h 1205113"/>
              <a:gd name="connsiteX18" fmla="*/ 3790950 w 7088980"/>
              <a:gd name="connsiteY18" fmla="*/ 1090432 h 1205113"/>
              <a:gd name="connsiteX19" fmla="*/ 4121944 w 7088980"/>
              <a:gd name="connsiteY19" fmla="*/ 1009469 h 1205113"/>
              <a:gd name="connsiteX20" fmla="*/ 4250531 w 7088980"/>
              <a:gd name="connsiteY20" fmla="*/ 952319 h 1205113"/>
              <a:gd name="connsiteX21" fmla="*/ 4395787 w 7088980"/>
              <a:gd name="connsiteY21" fmla="*/ 868975 h 1205113"/>
              <a:gd name="connsiteX22" fmla="*/ 4557712 w 7088980"/>
              <a:gd name="connsiteY22" fmla="*/ 749913 h 1205113"/>
              <a:gd name="connsiteX23" fmla="*/ 4748212 w 7088980"/>
              <a:gd name="connsiteY23" fmla="*/ 557032 h 1205113"/>
              <a:gd name="connsiteX24" fmla="*/ 4953000 w 7088980"/>
              <a:gd name="connsiteY24" fmla="*/ 330813 h 1205113"/>
              <a:gd name="connsiteX25" fmla="*/ 5067300 w 7088980"/>
              <a:gd name="connsiteY25" fmla="*/ 214132 h 1205113"/>
              <a:gd name="connsiteX26" fmla="*/ 5169694 w 7088980"/>
              <a:gd name="connsiteY26" fmla="*/ 130788 h 1205113"/>
              <a:gd name="connsiteX27" fmla="*/ 5262562 w 7088980"/>
              <a:gd name="connsiteY27" fmla="*/ 78400 h 1205113"/>
              <a:gd name="connsiteX28" fmla="*/ 5398294 w 7088980"/>
              <a:gd name="connsiteY28" fmla="*/ 28394 h 1205113"/>
              <a:gd name="connsiteX29" fmla="*/ 5557837 w 7088980"/>
              <a:gd name="connsiteY29" fmla="*/ 4582 h 1205113"/>
              <a:gd name="connsiteX30" fmla="*/ 5693569 w 7088980"/>
              <a:gd name="connsiteY30" fmla="*/ 4582 h 1205113"/>
              <a:gd name="connsiteX31" fmla="*/ 5857875 w 7088980"/>
              <a:gd name="connsiteY31" fmla="*/ 52207 h 1205113"/>
              <a:gd name="connsiteX32" fmla="*/ 5962650 w 7088980"/>
              <a:gd name="connsiteY32" fmla="*/ 78400 h 1205113"/>
              <a:gd name="connsiteX33" fmla="*/ 6205537 w 7088980"/>
              <a:gd name="connsiteY33" fmla="*/ 142694 h 1205113"/>
              <a:gd name="connsiteX34" fmla="*/ 6436519 w 7088980"/>
              <a:gd name="connsiteY34" fmla="*/ 202225 h 1205113"/>
              <a:gd name="connsiteX35" fmla="*/ 6555581 w 7088980"/>
              <a:gd name="connsiteY35" fmla="*/ 221275 h 1205113"/>
              <a:gd name="connsiteX36" fmla="*/ 6703219 w 7088980"/>
              <a:gd name="connsiteY36" fmla="*/ 226038 h 1205113"/>
              <a:gd name="connsiteX37" fmla="*/ 6900862 w 7088980"/>
              <a:gd name="connsiteY37" fmla="*/ 173650 h 1205113"/>
              <a:gd name="connsiteX38" fmla="*/ 7088980 w 7088980"/>
              <a:gd name="connsiteY38" fmla="*/ 68876 h 1205113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55581 w 7088980"/>
              <a:gd name="connsiteY35" fmla="*/ 217380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2599 h 1201218"/>
              <a:gd name="connsiteX0" fmla="*/ 0 w 7043736"/>
              <a:gd name="connsiteY0" fmla="*/ 400737 h 1201218"/>
              <a:gd name="connsiteX1" fmla="*/ 52387 w 7043736"/>
              <a:gd name="connsiteY1" fmla="*/ 588855 h 1201218"/>
              <a:gd name="connsiteX2" fmla="*/ 140493 w 7043736"/>
              <a:gd name="connsiteY2" fmla="*/ 665055 h 1201218"/>
              <a:gd name="connsiteX3" fmla="*/ 221456 w 7043736"/>
              <a:gd name="connsiteY3" fmla="*/ 688868 h 1201218"/>
              <a:gd name="connsiteX4" fmla="*/ 371475 w 7043736"/>
              <a:gd name="connsiteY4" fmla="*/ 717443 h 1201218"/>
              <a:gd name="connsiteX5" fmla="*/ 461962 w 7043736"/>
              <a:gd name="connsiteY5" fmla="*/ 762687 h 1201218"/>
              <a:gd name="connsiteX6" fmla="*/ 592931 w 7043736"/>
              <a:gd name="connsiteY6" fmla="*/ 838887 h 1201218"/>
              <a:gd name="connsiteX7" fmla="*/ 714375 w 7043736"/>
              <a:gd name="connsiteY7" fmla="*/ 881749 h 1201218"/>
              <a:gd name="connsiteX8" fmla="*/ 969168 w 7043736"/>
              <a:gd name="connsiteY8" fmla="*/ 900799 h 1201218"/>
              <a:gd name="connsiteX9" fmla="*/ 1281112 w 7043736"/>
              <a:gd name="connsiteY9" fmla="*/ 862699 h 1201218"/>
              <a:gd name="connsiteX10" fmla="*/ 1590675 w 7043736"/>
              <a:gd name="connsiteY10" fmla="*/ 872224 h 1201218"/>
              <a:gd name="connsiteX11" fmla="*/ 1804987 w 7043736"/>
              <a:gd name="connsiteY11" fmla="*/ 907943 h 1201218"/>
              <a:gd name="connsiteX12" fmla="*/ 2000250 w 7043736"/>
              <a:gd name="connsiteY12" fmla="*/ 969855 h 1201218"/>
              <a:gd name="connsiteX13" fmla="*/ 2419350 w 7043736"/>
              <a:gd name="connsiteY13" fmla="*/ 1110349 h 1201218"/>
              <a:gd name="connsiteX14" fmla="*/ 2652712 w 7043736"/>
              <a:gd name="connsiteY14" fmla="*/ 1184168 h 1201218"/>
              <a:gd name="connsiteX15" fmla="*/ 2871787 w 7043736"/>
              <a:gd name="connsiteY15" fmla="*/ 1200837 h 1201218"/>
              <a:gd name="connsiteX16" fmla="*/ 3038475 w 7043736"/>
              <a:gd name="connsiteY16" fmla="*/ 1191312 h 1201218"/>
              <a:gd name="connsiteX17" fmla="*/ 3364706 w 7043736"/>
              <a:gd name="connsiteY17" fmla="*/ 1143687 h 1201218"/>
              <a:gd name="connsiteX18" fmla="*/ 3745706 w 7043736"/>
              <a:gd name="connsiteY18" fmla="*/ 1086537 h 1201218"/>
              <a:gd name="connsiteX19" fmla="*/ 4076700 w 7043736"/>
              <a:gd name="connsiteY19" fmla="*/ 1005574 h 1201218"/>
              <a:gd name="connsiteX20" fmla="*/ 4205287 w 7043736"/>
              <a:gd name="connsiteY20" fmla="*/ 948424 h 1201218"/>
              <a:gd name="connsiteX21" fmla="*/ 4350543 w 7043736"/>
              <a:gd name="connsiteY21" fmla="*/ 865080 h 1201218"/>
              <a:gd name="connsiteX22" fmla="*/ 4512468 w 7043736"/>
              <a:gd name="connsiteY22" fmla="*/ 746018 h 1201218"/>
              <a:gd name="connsiteX23" fmla="*/ 4702968 w 7043736"/>
              <a:gd name="connsiteY23" fmla="*/ 553137 h 1201218"/>
              <a:gd name="connsiteX24" fmla="*/ 4907756 w 7043736"/>
              <a:gd name="connsiteY24" fmla="*/ 326918 h 1201218"/>
              <a:gd name="connsiteX25" fmla="*/ 5022056 w 7043736"/>
              <a:gd name="connsiteY25" fmla="*/ 210237 h 1201218"/>
              <a:gd name="connsiteX26" fmla="*/ 5124450 w 7043736"/>
              <a:gd name="connsiteY26" fmla="*/ 126893 h 1201218"/>
              <a:gd name="connsiteX27" fmla="*/ 5217318 w 7043736"/>
              <a:gd name="connsiteY27" fmla="*/ 74505 h 1201218"/>
              <a:gd name="connsiteX28" fmla="*/ 5353050 w 7043736"/>
              <a:gd name="connsiteY28" fmla="*/ 24499 h 1201218"/>
              <a:gd name="connsiteX29" fmla="*/ 5512593 w 7043736"/>
              <a:gd name="connsiteY29" fmla="*/ 687 h 1201218"/>
              <a:gd name="connsiteX30" fmla="*/ 5648325 w 7043736"/>
              <a:gd name="connsiteY30" fmla="*/ 10212 h 1201218"/>
              <a:gd name="connsiteX31" fmla="*/ 5812631 w 7043736"/>
              <a:gd name="connsiteY31" fmla="*/ 48312 h 1201218"/>
              <a:gd name="connsiteX32" fmla="*/ 5917406 w 7043736"/>
              <a:gd name="connsiteY32" fmla="*/ 74505 h 1201218"/>
              <a:gd name="connsiteX33" fmla="*/ 6160293 w 7043736"/>
              <a:gd name="connsiteY33" fmla="*/ 138799 h 1201218"/>
              <a:gd name="connsiteX34" fmla="*/ 6391275 w 7043736"/>
              <a:gd name="connsiteY34" fmla="*/ 198330 h 1201218"/>
              <a:gd name="connsiteX35" fmla="*/ 6534149 w 7043736"/>
              <a:gd name="connsiteY35" fmla="*/ 224524 h 1201218"/>
              <a:gd name="connsiteX36" fmla="*/ 6657975 w 7043736"/>
              <a:gd name="connsiteY36" fmla="*/ 222143 h 1201218"/>
              <a:gd name="connsiteX37" fmla="*/ 6855618 w 7043736"/>
              <a:gd name="connsiteY37" fmla="*/ 169755 h 1201218"/>
              <a:gd name="connsiteX38" fmla="*/ 7043736 w 7043736"/>
              <a:gd name="connsiteY38" fmla="*/ 62599 h 1201218"/>
              <a:gd name="connsiteX0" fmla="*/ 0 w 7043736"/>
              <a:gd name="connsiteY0" fmla="*/ 400737 h 1201218"/>
              <a:gd name="connsiteX1" fmla="*/ 126206 w 7043736"/>
              <a:gd name="connsiteY1" fmla="*/ 579330 h 1201218"/>
              <a:gd name="connsiteX2" fmla="*/ 140493 w 7043736"/>
              <a:gd name="connsiteY2" fmla="*/ 665055 h 1201218"/>
              <a:gd name="connsiteX3" fmla="*/ 221456 w 7043736"/>
              <a:gd name="connsiteY3" fmla="*/ 688868 h 1201218"/>
              <a:gd name="connsiteX4" fmla="*/ 371475 w 7043736"/>
              <a:gd name="connsiteY4" fmla="*/ 717443 h 1201218"/>
              <a:gd name="connsiteX5" fmla="*/ 461962 w 7043736"/>
              <a:gd name="connsiteY5" fmla="*/ 762687 h 1201218"/>
              <a:gd name="connsiteX6" fmla="*/ 592931 w 7043736"/>
              <a:gd name="connsiteY6" fmla="*/ 838887 h 1201218"/>
              <a:gd name="connsiteX7" fmla="*/ 714375 w 7043736"/>
              <a:gd name="connsiteY7" fmla="*/ 881749 h 1201218"/>
              <a:gd name="connsiteX8" fmla="*/ 969168 w 7043736"/>
              <a:gd name="connsiteY8" fmla="*/ 900799 h 1201218"/>
              <a:gd name="connsiteX9" fmla="*/ 1281112 w 7043736"/>
              <a:gd name="connsiteY9" fmla="*/ 862699 h 1201218"/>
              <a:gd name="connsiteX10" fmla="*/ 1590675 w 7043736"/>
              <a:gd name="connsiteY10" fmla="*/ 872224 h 1201218"/>
              <a:gd name="connsiteX11" fmla="*/ 1804987 w 7043736"/>
              <a:gd name="connsiteY11" fmla="*/ 907943 h 1201218"/>
              <a:gd name="connsiteX12" fmla="*/ 2000250 w 7043736"/>
              <a:gd name="connsiteY12" fmla="*/ 969855 h 1201218"/>
              <a:gd name="connsiteX13" fmla="*/ 2419350 w 7043736"/>
              <a:gd name="connsiteY13" fmla="*/ 1110349 h 1201218"/>
              <a:gd name="connsiteX14" fmla="*/ 2652712 w 7043736"/>
              <a:gd name="connsiteY14" fmla="*/ 1184168 h 1201218"/>
              <a:gd name="connsiteX15" fmla="*/ 2871787 w 7043736"/>
              <a:gd name="connsiteY15" fmla="*/ 1200837 h 1201218"/>
              <a:gd name="connsiteX16" fmla="*/ 3038475 w 7043736"/>
              <a:gd name="connsiteY16" fmla="*/ 1191312 h 1201218"/>
              <a:gd name="connsiteX17" fmla="*/ 3364706 w 7043736"/>
              <a:gd name="connsiteY17" fmla="*/ 1143687 h 1201218"/>
              <a:gd name="connsiteX18" fmla="*/ 3745706 w 7043736"/>
              <a:gd name="connsiteY18" fmla="*/ 1086537 h 1201218"/>
              <a:gd name="connsiteX19" fmla="*/ 4076700 w 7043736"/>
              <a:gd name="connsiteY19" fmla="*/ 1005574 h 1201218"/>
              <a:gd name="connsiteX20" fmla="*/ 4205287 w 7043736"/>
              <a:gd name="connsiteY20" fmla="*/ 948424 h 1201218"/>
              <a:gd name="connsiteX21" fmla="*/ 4350543 w 7043736"/>
              <a:gd name="connsiteY21" fmla="*/ 865080 h 1201218"/>
              <a:gd name="connsiteX22" fmla="*/ 4512468 w 7043736"/>
              <a:gd name="connsiteY22" fmla="*/ 746018 h 1201218"/>
              <a:gd name="connsiteX23" fmla="*/ 4702968 w 7043736"/>
              <a:gd name="connsiteY23" fmla="*/ 553137 h 1201218"/>
              <a:gd name="connsiteX24" fmla="*/ 4907756 w 7043736"/>
              <a:gd name="connsiteY24" fmla="*/ 326918 h 1201218"/>
              <a:gd name="connsiteX25" fmla="*/ 5022056 w 7043736"/>
              <a:gd name="connsiteY25" fmla="*/ 210237 h 1201218"/>
              <a:gd name="connsiteX26" fmla="*/ 5124450 w 7043736"/>
              <a:gd name="connsiteY26" fmla="*/ 126893 h 1201218"/>
              <a:gd name="connsiteX27" fmla="*/ 5217318 w 7043736"/>
              <a:gd name="connsiteY27" fmla="*/ 74505 h 1201218"/>
              <a:gd name="connsiteX28" fmla="*/ 5353050 w 7043736"/>
              <a:gd name="connsiteY28" fmla="*/ 24499 h 1201218"/>
              <a:gd name="connsiteX29" fmla="*/ 5512593 w 7043736"/>
              <a:gd name="connsiteY29" fmla="*/ 687 h 1201218"/>
              <a:gd name="connsiteX30" fmla="*/ 5648325 w 7043736"/>
              <a:gd name="connsiteY30" fmla="*/ 10212 h 1201218"/>
              <a:gd name="connsiteX31" fmla="*/ 5812631 w 7043736"/>
              <a:gd name="connsiteY31" fmla="*/ 48312 h 1201218"/>
              <a:gd name="connsiteX32" fmla="*/ 5917406 w 7043736"/>
              <a:gd name="connsiteY32" fmla="*/ 74505 h 1201218"/>
              <a:gd name="connsiteX33" fmla="*/ 6160293 w 7043736"/>
              <a:gd name="connsiteY33" fmla="*/ 138799 h 1201218"/>
              <a:gd name="connsiteX34" fmla="*/ 6391275 w 7043736"/>
              <a:gd name="connsiteY34" fmla="*/ 198330 h 1201218"/>
              <a:gd name="connsiteX35" fmla="*/ 6534149 w 7043736"/>
              <a:gd name="connsiteY35" fmla="*/ 224524 h 1201218"/>
              <a:gd name="connsiteX36" fmla="*/ 6657975 w 7043736"/>
              <a:gd name="connsiteY36" fmla="*/ 222143 h 1201218"/>
              <a:gd name="connsiteX37" fmla="*/ 6855618 w 7043736"/>
              <a:gd name="connsiteY37" fmla="*/ 169755 h 1201218"/>
              <a:gd name="connsiteX38" fmla="*/ 7043736 w 7043736"/>
              <a:gd name="connsiteY38" fmla="*/ 62599 h 1201218"/>
              <a:gd name="connsiteX0" fmla="*/ 0 w 7043736"/>
              <a:gd name="connsiteY0" fmla="*/ 400737 h 1201218"/>
              <a:gd name="connsiteX1" fmla="*/ 126206 w 7043736"/>
              <a:gd name="connsiteY1" fmla="*/ 579330 h 1201218"/>
              <a:gd name="connsiteX2" fmla="*/ 140493 w 7043736"/>
              <a:gd name="connsiteY2" fmla="*/ 665055 h 1201218"/>
              <a:gd name="connsiteX3" fmla="*/ 369093 w 7043736"/>
              <a:gd name="connsiteY3" fmla="*/ 886512 h 1201218"/>
              <a:gd name="connsiteX4" fmla="*/ 371475 w 7043736"/>
              <a:gd name="connsiteY4" fmla="*/ 717443 h 1201218"/>
              <a:gd name="connsiteX5" fmla="*/ 461962 w 7043736"/>
              <a:gd name="connsiteY5" fmla="*/ 762687 h 1201218"/>
              <a:gd name="connsiteX6" fmla="*/ 592931 w 7043736"/>
              <a:gd name="connsiteY6" fmla="*/ 838887 h 1201218"/>
              <a:gd name="connsiteX7" fmla="*/ 714375 w 7043736"/>
              <a:gd name="connsiteY7" fmla="*/ 881749 h 1201218"/>
              <a:gd name="connsiteX8" fmla="*/ 969168 w 7043736"/>
              <a:gd name="connsiteY8" fmla="*/ 900799 h 1201218"/>
              <a:gd name="connsiteX9" fmla="*/ 1281112 w 7043736"/>
              <a:gd name="connsiteY9" fmla="*/ 862699 h 1201218"/>
              <a:gd name="connsiteX10" fmla="*/ 1590675 w 7043736"/>
              <a:gd name="connsiteY10" fmla="*/ 872224 h 1201218"/>
              <a:gd name="connsiteX11" fmla="*/ 1804987 w 7043736"/>
              <a:gd name="connsiteY11" fmla="*/ 907943 h 1201218"/>
              <a:gd name="connsiteX12" fmla="*/ 2000250 w 7043736"/>
              <a:gd name="connsiteY12" fmla="*/ 969855 h 1201218"/>
              <a:gd name="connsiteX13" fmla="*/ 2419350 w 7043736"/>
              <a:gd name="connsiteY13" fmla="*/ 1110349 h 1201218"/>
              <a:gd name="connsiteX14" fmla="*/ 2652712 w 7043736"/>
              <a:gd name="connsiteY14" fmla="*/ 1184168 h 1201218"/>
              <a:gd name="connsiteX15" fmla="*/ 2871787 w 7043736"/>
              <a:gd name="connsiteY15" fmla="*/ 1200837 h 1201218"/>
              <a:gd name="connsiteX16" fmla="*/ 3038475 w 7043736"/>
              <a:gd name="connsiteY16" fmla="*/ 1191312 h 1201218"/>
              <a:gd name="connsiteX17" fmla="*/ 3364706 w 7043736"/>
              <a:gd name="connsiteY17" fmla="*/ 1143687 h 1201218"/>
              <a:gd name="connsiteX18" fmla="*/ 3745706 w 7043736"/>
              <a:gd name="connsiteY18" fmla="*/ 1086537 h 1201218"/>
              <a:gd name="connsiteX19" fmla="*/ 4076700 w 7043736"/>
              <a:gd name="connsiteY19" fmla="*/ 1005574 h 1201218"/>
              <a:gd name="connsiteX20" fmla="*/ 4205287 w 7043736"/>
              <a:gd name="connsiteY20" fmla="*/ 948424 h 1201218"/>
              <a:gd name="connsiteX21" fmla="*/ 4350543 w 7043736"/>
              <a:gd name="connsiteY21" fmla="*/ 865080 h 1201218"/>
              <a:gd name="connsiteX22" fmla="*/ 4512468 w 7043736"/>
              <a:gd name="connsiteY22" fmla="*/ 746018 h 1201218"/>
              <a:gd name="connsiteX23" fmla="*/ 4702968 w 7043736"/>
              <a:gd name="connsiteY23" fmla="*/ 553137 h 1201218"/>
              <a:gd name="connsiteX24" fmla="*/ 4907756 w 7043736"/>
              <a:gd name="connsiteY24" fmla="*/ 326918 h 1201218"/>
              <a:gd name="connsiteX25" fmla="*/ 5022056 w 7043736"/>
              <a:gd name="connsiteY25" fmla="*/ 210237 h 1201218"/>
              <a:gd name="connsiteX26" fmla="*/ 5124450 w 7043736"/>
              <a:gd name="connsiteY26" fmla="*/ 126893 h 1201218"/>
              <a:gd name="connsiteX27" fmla="*/ 5217318 w 7043736"/>
              <a:gd name="connsiteY27" fmla="*/ 74505 h 1201218"/>
              <a:gd name="connsiteX28" fmla="*/ 5353050 w 7043736"/>
              <a:gd name="connsiteY28" fmla="*/ 24499 h 1201218"/>
              <a:gd name="connsiteX29" fmla="*/ 5512593 w 7043736"/>
              <a:gd name="connsiteY29" fmla="*/ 687 h 1201218"/>
              <a:gd name="connsiteX30" fmla="*/ 5648325 w 7043736"/>
              <a:gd name="connsiteY30" fmla="*/ 10212 h 1201218"/>
              <a:gd name="connsiteX31" fmla="*/ 5812631 w 7043736"/>
              <a:gd name="connsiteY31" fmla="*/ 48312 h 1201218"/>
              <a:gd name="connsiteX32" fmla="*/ 5917406 w 7043736"/>
              <a:gd name="connsiteY32" fmla="*/ 74505 h 1201218"/>
              <a:gd name="connsiteX33" fmla="*/ 6160293 w 7043736"/>
              <a:gd name="connsiteY33" fmla="*/ 138799 h 1201218"/>
              <a:gd name="connsiteX34" fmla="*/ 6391275 w 7043736"/>
              <a:gd name="connsiteY34" fmla="*/ 198330 h 1201218"/>
              <a:gd name="connsiteX35" fmla="*/ 6534149 w 7043736"/>
              <a:gd name="connsiteY35" fmla="*/ 224524 h 1201218"/>
              <a:gd name="connsiteX36" fmla="*/ 6657975 w 7043736"/>
              <a:gd name="connsiteY36" fmla="*/ 222143 h 1201218"/>
              <a:gd name="connsiteX37" fmla="*/ 6855618 w 7043736"/>
              <a:gd name="connsiteY37" fmla="*/ 169755 h 1201218"/>
              <a:gd name="connsiteX38" fmla="*/ 7043736 w 7043736"/>
              <a:gd name="connsiteY38" fmla="*/ 62599 h 1201218"/>
              <a:gd name="connsiteX0" fmla="*/ 0 w 7043736"/>
              <a:gd name="connsiteY0" fmla="*/ 400737 h 1201218"/>
              <a:gd name="connsiteX1" fmla="*/ 126206 w 7043736"/>
              <a:gd name="connsiteY1" fmla="*/ 579330 h 1201218"/>
              <a:gd name="connsiteX2" fmla="*/ 238124 w 7043736"/>
              <a:gd name="connsiteY2" fmla="*/ 743636 h 1201218"/>
              <a:gd name="connsiteX3" fmla="*/ 369093 w 7043736"/>
              <a:gd name="connsiteY3" fmla="*/ 886512 h 1201218"/>
              <a:gd name="connsiteX4" fmla="*/ 371475 w 7043736"/>
              <a:gd name="connsiteY4" fmla="*/ 717443 h 1201218"/>
              <a:gd name="connsiteX5" fmla="*/ 461962 w 7043736"/>
              <a:gd name="connsiteY5" fmla="*/ 762687 h 1201218"/>
              <a:gd name="connsiteX6" fmla="*/ 592931 w 7043736"/>
              <a:gd name="connsiteY6" fmla="*/ 838887 h 1201218"/>
              <a:gd name="connsiteX7" fmla="*/ 714375 w 7043736"/>
              <a:gd name="connsiteY7" fmla="*/ 881749 h 1201218"/>
              <a:gd name="connsiteX8" fmla="*/ 969168 w 7043736"/>
              <a:gd name="connsiteY8" fmla="*/ 900799 h 1201218"/>
              <a:gd name="connsiteX9" fmla="*/ 1281112 w 7043736"/>
              <a:gd name="connsiteY9" fmla="*/ 862699 h 1201218"/>
              <a:gd name="connsiteX10" fmla="*/ 1590675 w 7043736"/>
              <a:gd name="connsiteY10" fmla="*/ 872224 h 1201218"/>
              <a:gd name="connsiteX11" fmla="*/ 1804987 w 7043736"/>
              <a:gd name="connsiteY11" fmla="*/ 907943 h 1201218"/>
              <a:gd name="connsiteX12" fmla="*/ 2000250 w 7043736"/>
              <a:gd name="connsiteY12" fmla="*/ 969855 h 1201218"/>
              <a:gd name="connsiteX13" fmla="*/ 2419350 w 7043736"/>
              <a:gd name="connsiteY13" fmla="*/ 1110349 h 1201218"/>
              <a:gd name="connsiteX14" fmla="*/ 2652712 w 7043736"/>
              <a:gd name="connsiteY14" fmla="*/ 1184168 h 1201218"/>
              <a:gd name="connsiteX15" fmla="*/ 2871787 w 7043736"/>
              <a:gd name="connsiteY15" fmla="*/ 1200837 h 1201218"/>
              <a:gd name="connsiteX16" fmla="*/ 3038475 w 7043736"/>
              <a:gd name="connsiteY16" fmla="*/ 1191312 h 1201218"/>
              <a:gd name="connsiteX17" fmla="*/ 3364706 w 7043736"/>
              <a:gd name="connsiteY17" fmla="*/ 1143687 h 1201218"/>
              <a:gd name="connsiteX18" fmla="*/ 3745706 w 7043736"/>
              <a:gd name="connsiteY18" fmla="*/ 1086537 h 1201218"/>
              <a:gd name="connsiteX19" fmla="*/ 4076700 w 7043736"/>
              <a:gd name="connsiteY19" fmla="*/ 1005574 h 1201218"/>
              <a:gd name="connsiteX20" fmla="*/ 4205287 w 7043736"/>
              <a:gd name="connsiteY20" fmla="*/ 948424 h 1201218"/>
              <a:gd name="connsiteX21" fmla="*/ 4350543 w 7043736"/>
              <a:gd name="connsiteY21" fmla="*/ 865080 h 1201218"/>
              <a:gd name="connsiteX22" fmla="*/ 4512468 w 7043736"/>
              <a:gd name="connsiteY22" fmla="*/ 746018 h 1201218"/>
              <a:gd name="connsiteX23" fmla="*/ 4702968 w 7043736"/>
              <a:gd name="connsiteY23" fmla="*/ 553137 h 1201218"/>
              <a:gd name="connsiteX24" fmla="*/ 4907756 w 7043736"/>
              <a:gd name="connsiteY24" fmla="*/ 326918 h 1201218"/>
              <a:gd name="connsiteX25" fmla="*/ 5022056 w 7043736"/>
              <a:gd name="connsiteY25" fmla="*/ 210237 h 1201218"/>
              <a:gd name="connsiteX26" fmla="*/ 5124450 w 7043736"/>
              <a:gd name="connsiteY26" fmla="*/ 126893 h 1201218"/>
              <a:gd name="connsiteX27" fmla="*/ 5217318 w 7043736"/>
              <a:gd name="connsiteY27" fmla="*/ 74505 h 1201218"/>
              <a:gd name="connsiteX28" fmla="*/ 5353050 w 7043736"/>
              <a:gd name="connsiteY28" fmla="*/ 24499 h 1201218"/>
              <a:gd name="connsiteX29" fmla="*/ 5512593 w 7043736"/>
              <a:gd name="connsiteY29" fmla="*/ 687 h 1201218"/>
              <a:gd name="connsiteX30" fmla="*/ 5648325 w 7043736"/>
              <a:gd name="connsiteY30" fmla="*/ 10212 h 1201218"/>
              <a:gd name="connsiteX31" fmla="*/ 5812631 w 7043736"/>
              <a:gd name="connsiteY31" fmla="*/ 48312 h 1201218"/>
              <a:gd name="connsiteX32" fmla="*/ 5917406 w 7043736"/>
              <a:gd name="connsiteY32" fmla="*/ 74505 h 1201218"/>
              <a:gd name="connsiteX33" fmla="*/ 6160293 w 7043736"/>
              <a:gd name="connsiteY33" fmla="*/ 138799 h 1201218"/>
              <a:gd name="connsiteX34" fmla="*/ 6391275 w 7043736"/>
              <a:gd name="connsiteY34" fmla="*/ 198330 h 1201218"/>
              <a:gd name="connsiteX35" fmla="*/ 6534149 w 7043736"/>
              <a:gd name="connsiteY35" fmla="*/ 224524 h 1201218"/>
              <a:gd name="connsiteX36" fmla="*/ 6657975 w 7043736"/>
              <a:gd name="connsiteY36" fmla="*/ 222143 h 1201218"/>
              <a:gd name="connsiteX37" fmla="*/ 6855618 w 7043736"/>
              <a:gd name="connsiteY37" fmla="*/ 169755 h 1201218"/>
              <a:gd name="connsiteX38" fmla="*/ 7043736 w 7043736"/>
              <a:gd name="connsiteY38" fmla="*/ 62599 h 1201218"/>
              <a:gd name="connsiteX0" fmla="*/ 0 w 7043736"/>
              <a:gd name="connsiteY0" fmla="*/ 400737 h 1201218"/>
              <a:gd name="connsiteX1" fmla="*/ 126206 w 7043736"/>
              <a:gd name="connsiteY1" fmla="*/ 579330 h 1201218"/>
              <a:gd name="connsiteX2" fmla="*/ 238124 w 7043736"/>
              <a:gd name="connsiteY2" fmla="*/ 743636 h 1201218"/>
              <a:gd name="connsiteX3" fmla="*/ 369093 w 7043736"/>
              <a:gd name="connsiteY3" fmla="*/ 886512 h 1201218"/>
              <a:gd name="connsiteX4" fmla="*/ 471488 w 7043736"/>
              <a:gd name="connsiteY4" fmla="*/ 953186 h 1201218"/>
              <a:gd name="connsiteX5" fmla="*/ 461962 w 7043736"/>
              <a:gd name="connsiteY5" fmla="*/ 762687 h 1201218"/>
              <a:gd name="connsiteX6" fmla="*/ 592931 w 7043736"/>
              <a:gd name="connsiteY6" fmla="*/ 838887 h 1201218"/>
              <a:gd name="connsiteX7" fmla="*/ 714375 w 7043736"/>
              <a:gd name="connsiteY7" fmla="*/ 881749 h 1201218"/>
              <a:gd name="connsiteX8" fmla="*/ 969168 w 7043736"/>
              <a:gd name="connsiteY8" fmla="*/ 900799 h 1201218"/>
              <a:gd name="connsiteX9" fmla="*/ 1281112 w 7043736"/>
              <a:gd name="connsiteY9" fmla="*/ 862699 h 1201218"/>
              <a:gd name="connsiteX10" fmla="*/ 1590675 w 7043736"/>
              <a:gd name="connsiteY10" fmla="*/ 872224 h 1201218"/>
              <a:gd name="connsiteX11" fmla="*/ 1804987 w 7043736"/>
              <a:gd name="connsiteY11" fmla="*/ 907943 h 1201218"/>
              <a:gd name="connsiteX12" fmla="*/ 2000250 w 7043736"/>
              <a:gd name="connsiteY12" fmla="*/ 969855 h 1201218"/>
              <a:gd name="connsiteX13" fmla="*/ 2419350 w 7043736"/>
              <a:gd name="connsiteY13" fmla="*/ 1110349 h 1201218"/>
              <a:gd name="connsiteX14" fmla="*/ 2652712 w 7043736"/>
              <a:gd name="connsiteY14" fmla="*/ 1184168 h 1201218"/>
              <a:gd name="connsiteX15" fmla="*/ 2871787 w 7043736"/>
              <a:gd name="connsiteY15" fmla="*/ 1200837 h 1201218"/>
              <a:gd name="connsiteX16" fmla="*/ 3038475 w 7043736"/>
              <a:gd name="connsiteY16" fmla="*/ 1191312 h 1201218"/>
              <a:gd name="connsiteX17" fmla="*/ 3364706 w 7043736"/>
              <a:gd name="connsiteY17" fmla="*/ 1143687 h 1201218"/>
              <a:gd name="connsiteX18" fmla="*/ 3745706 w 7043736"/>
              <a:gd name="connsiteY18" fmla="*/ 1086537 h 1201218"/>
              <a:gd name="connsiteX19" fmla="*/ 4076700 w 7043736"/>
              <a:gd name="connsiteY19" fmla="*/ 1005574 h 1201218"/>
              <a:gd name="connsiteX20" fmla="*/ 4205287 w 7043736"/>
              <a:gd name="connsiteY20" fmla="*/ 948424 h 1201218"/>
              <a:gd name="connsiteX21" fmla="*/ 4350543 w 7043736"/>
              <a:gd name="connsiteY21" fmla="*/ 865080 h 1201218"/>
              <a:gd name="connsiteX22" fmla="*/ 4512468 w 7043736"/>
              <a:gd name="connsiteY22" fmla="*/ 746018 h 1201218"/>
              <a:gd name="connsiteX23" fmla="*/ 4702968 w 7043736"/>
              <a:gd name="connsiteY23" fmla="*/ 553137 h 1201218"/>
              <a:gd name="connsiteX24" fmla="*/ 4907756 w 7043736"/>
              <a:gd name="connsiteY24" fmla="*/ 326918 h 1201218"/>
              <a:gd name="connsiteX25" fmla="*/ 5022056 w 7043736"/>
              <a:gd name="connsiteY25" fmla="*/ 210237 h 1201218"/>
              <a:gd name="connsiteX26" fmla="*/ 5124450 w 7043736"/>
              <a:gd name="connsiteY26" fmla="*/ 126893 h 1201218"/>
              <a:gd name="connsiteX27" fmla="*/ 5217318 w 7043736"/>
              <a:gd name="connsiteY27" fmla="*/ 74505 h 1201218"/>
              <a:gd name="connsiteX28" fmla="*/ 5353050 w 7043736"/>
              <a:gd name="connsiteY28" fmla="*/ 24499 h 1201218"/>
              <a:gd name="connsiteX29" fmla="*/ 5512593 w 7043736"/>
              <a:gd name="connsiteY29" fmla="*/ 687 h 1201218"/>
              <a:gd name="connsiteX30" fmla="*/ 5648325 w 7043736"/>
              <a:gd name="connsiteY30" fmla="*/ 10212 h 1201218"/>
              <a:gd name="connsiteX31" fmla="*/ 5812631 w 7043736"/>
              <a:gd name="connsiteY31" fmla="*/ 48312 h 1201218"/>
              <a:gd name="connsiteX32" fmla="*/ 5917406 w 7043736"/>
              <a:gd name="connsiteY32" fmla="*/ 74505 h 1201218"/>
              <a:gd name="connsiteX33" fmla="*/ 6160293 w 7043736"/>
              <a:gd name="connsiteY33" fmla="*/ 138799 h 1201218"/>
              <a:gd name="connsiteX34" fmla="*/ 6391275 w 7043736"/>
              <a:gd name="connsiteY34" fmla="*/ 198330 h 1201218"/>
              <a:gd name="connsiteX35" fmla="*/ 6534149 w 7043736"/>
              <a:gd name="connsiteY35" fmla="*/ 224524 h 1201218"/>
              <a:gd name="connsiteX36" fmla="*/ 6657975 w 7043736"/>
              <a:gd name="connsiteY36" fmla="*/ 222143 h 1201218"/>
              <a:gd name="connsiteX37" fmla="*/ 6855618 w 7043736"/>
              <a:gd name="connsiteY37" fmla="*/ 169755 h 1201218"/>
              <a:gd name="connsiteX38" fmla="*/ 7043736 w 7043736"/>
              <a:gd name="connsiteY38" fmla="*/ 62599 h 1201218"/>
              <a:gd name="connsiteX0" fmla="*/ 0 w 7043736"/>
              <a:gd name="connsiteY0" fmla="*/ 400737 h 1201218"/>
              <a:gd name="connsiteX1" fmla="*/ 126206 w 7043736"/>
              <a:gd name="connsiteY1" fmla="*/ 579330 h 1201218"/>
              <a:gd name="connsiteX2" fmla="*/ 238124 w 7043736"/>
              <a:gd name="connsiteY2" fmla="*/ 743636 h 1201218"/>
              <a:gd name="connsiteX3" fmla="*/ 369093 w 7043736"/>
              <a:gd name="connsiteY3" fmla="*/ 886512 h 1201218"/>
              <a:gd name="connsiteX4" fmla="*/ 471488 w 7043736"/>
              <a:gd name="connsiteY4" fmla="*/ 953186 h 1201218"/>
              <a:gd name="connsiteX5" fmla="*/ 590549 w 7043736"/>
              <a:gd name="connsiteY5" fmla="*/ 976999 h 1201218"/>
              <a:gd name="connsiteX6" fmla="*/ 592931 w 7043736"/>
              <a:gd name="connsiteY6" fmla="*/ 838887 h 1201218"/>
              <a:gd name="connsiteX7" fmla="*/ 714375 w 7043736"/>
              <a:gd name="connsiteY7" fmla="*/ 881749 h 1201218"/>
              <a:gd name="connsiteX8" fmla="*/ 969168 w 7043736"/>
              <a:gd name="connsiteY8" fmla="*/ 900799 h 1201218"/>
              <a:gd name="connsiteX9" fmla="*/ 1281112 w 7043736"/>
              <a:gd name="connsiteY9" fmla="*/ 862699 h 1201218"/>
              <a:gd name="connsiteX10" fmla="*/ 1590675 w 7043736"/>
              <a:gd name="connsiteY10" fmla="*/ 872224 h 1201218"/>
              <a:gd name="connsiteX11" fmla="*/ 1804987 w 7043736"/>
              <a:gd name="connsiteY11" fmla="*/ 907943 h 1201218"/>
              <a:gd name="connsiteX12" fmla="*/ 2000250 w 7043736"/>
              <a:gd name="connsiteY12" fmla="*/ 969855 h 1201218"/>
              <a:gd name="connsiteX13" fmla="*/ 2419350 w 7043736"/>
              <a:gd name="connsiteY13" fmla="*/ 1110349 h 1201218"/>
              <a:gd name="connsiteX14" fmla="*/ 2652712 w 7043736"/>
              <a:gd name="connsiteY14" fmla="*/ 1184168 h 1201218"/>
              <a:gd name="connsiteX15" fmla="*/ 2871787 w 7043736"/>
              <a:gd name="connsiteY15" fmla="*/ 1200837 h 1201218"/>
              <a:gd name="connsiteX16" fmla="*/ 3038475 w 7043736"/>
              <a:gd name="connsiteY16" fmla="*/ 1191312 h 1201218"/>
              <a:gd name="connsiteX17" fmla="*/ 3364706 w 7043736"/>
              <a:gd name="connsiteY17" fmla="*/ 1143687 h 1201218"/>
              <a:gd name="connsiteX18" fmla="*/ 3745706 w 7043736"/>
              <a:gd name="connsiteY18" fmla="*/ 1086537 h 1201218"/>
              <a:gd name="connsiteX19" fmla="*/ 4076700 w 7043736"/>
              <a:gd name="connsiteY19" fmla="*/ 1005574 h 1201218"/>
              <a:gd name="connsiteX20" fmla="*/ 4205287 w 7043736"/>
              <a:gd name="connsiteY20" fmla="*/ 948424 h 1201218"/>
              <a:gd name="connsiteX21" fmla="*/ 4350543 w 7043736"/>
              <a:gd name="connsiteY21" fmla="*/ 865080 h 1201218"/>
              <a:gd name="connsiteX22" fmla="*/ 4512468 w 7043736"/>
              <a:gd name="connsiteY22" fmla="*/ 746018 h 1201218"/>
              <a:gd name="connsiteX23" fmla="*/ 4702968 w 7043736"/>
              <a:gd name="connsiteY23" fmla="*/ 553137 h 1201218"/>
              <a:gd name="connsiteX24" fmla="*/ 4907756 w 7043736"/>
              <a:gd name="connsiteY24" fmla="*/ 326918 h 1201218"/>
              <a:gd name="connsiteX25" fmla="*/ 5022056 w 7043736"/>
              <a:gd name="connsiteY25" fmla="*/ 210237 h 1201218"/>
              <a:gd name="connsiteX26" fmla="*/ 5124450 w 7043736"/>
              <a:gd name="connsiteY26" fmla="*/ 126893 h 1201218"/>
              <a:gd name="connsiteX27" fmla="*/ 5217318 w 7043736"/>
              <a:gd name="connsiteY27" fmla="*/ 74505 h 1201218"/>
              <a:gd name="connsiteX28" fmla="*/ 5353050 w 7043736"/>
              <a:gd name="connsiteY28" fmla="*/ 24499 h 1201218"/>
              <a:gd name="connsiteX29" fmla="*/ 5512593 w 7043736"/>
              <a:gd name="connsiteY29" fmla="*/ 687 h 1201218"/>
              <a:gd name="connsiteX30" fmla="*/ 5648325 w 7043736"/>
              <a:gd name="connsiteY30" fmla="*/ 10212 h 1201218"/>
              <a:gd name="connsiteX31" fmla="*/ 5812631 w 7043736"/>
              <a:gd name="connsiteY31" fmla="*/ 48312 h 1201218"/>
              <a:gd name="connsiteX32" fmla="*/ 5917406 w 7043736"/>
              <a:gd name="connsiteY32" fmla="*/ 74505 h 1201218"/>
              <a:gd name="connsiteX33" fmla="*/ 6160293 w 7043736"/>
              <a:gd name="connsiteY33" fmla="*/ 138799 h 1201218"/>
              <a:gd name="connsiteX34" fmla="*/ 6391275 w 7043736"/>
              <a:gd name="connsiteY34" fmla="*/ 198330 h 1201218"/>
              <a:gd name="connsiteX35" fmla="*/ 6534149 w 7043736"/>
              <a:gd name="connsiteY35" fmla="*/ 224524 h 1201218"/>
              <a:gd name="connsiteX36" fmla="*/ 6657975 w 7043736"/>
              <a:gd name="connsiteY36" fmla="*/ 222143 h 1201218"/>
              <a:gd name="connsiteX37" fmla="*/ 6855618 w 7043736"/>
              <a:gd name="connsiteY37" fmla="*/ 169755 h 1201218"/>
              <a:gd name="connsiteX38" fmla="*/ 7043736 w 7043736"/>
              <a:gd name="connsiteY38" fmla="*/ 62599 h 1201218"/>
              <a:gd name="connsiteX0" fmla="*/ 0 w 7043736"/>
              <a:gd name="connsiteY0" fmla="*/ 400737 h 1201218"/>
              <a:gd name="connsiteX1" fmla="*/ 126206 w 7043736"/>
              <a:gd name="connsiteY1" fmla="*/ 579330 h 1201218"/>
              <a:gd name="connsiteX2" fmla="*/ 238124 w 7043736"/>
              <a:gd name="connsiteY2" fmla="*/ 743636 h 1201218"/>
              <a:gd name="connsiteX3" fmla="*/ 369093 w 7043736"/>
              <a:gd name="connsiteY3" fmla="*/ 886512 h 1201218"/>
              <a:gd name="connsiteX4" fmla="*/ 471488 w 7043736"/>
              <a:gd name="connsiteY4" fmla="*/ 953186 h 1201218"/>
              <a:gd name="connsiteX5" fmla="*/ 590549 w 7043736"/>
              <a:gd name="connsiteY5" fmla="*/ 976999 h 1201218"/>
              <a:gd name="connsiteX6" fmla="*/ 695325 w 7043736"/>
              <a:gd name="connsiteY6" fmla="*/ 984143 h 1201218"/>
              <a:gd name="connsiteX7" fmla="*/ 714375 w 7043736"/>
              <a:gd name="connsiteY7" fmla="*/ 881749 h 1201218"/>
              <a:gd name="connsiteX8" fmla="*/ 969168 w 7043736"/>
              <a:gd name="connsiteY8" fmla="*/ 900799 h 1201218"/>
              <a:gd name="connsiteX9" fmla="*/ 1281112 w 7043736"/>
              <a:gd name="connsiteY9" fmla="*/ 862699 h 1201218"/>
              <a:gd name="connsiteX10" fmla="*/ 1590675 w 7043736"/>
              <a:gd name="connsiteY10" fmla="*/ 872224 h 1201218"/>
              <a:gd name="connsiteX11" fmla="*/ 1804987 w 7043736"/>
              <a:gd name="connsiteY11" fmla="*/ 907943 h 1201218"/>
              <a:gd name="connsiteX12" fmla="*/ 2000250 w 7043736"/>
              <a:gd name="connsiteY12" fmla="*/ 969855 h 1201218"/>
              <a:gd name="connsiteX13" fmla="*/ 2419350 w 7043736"/>
              <a:gd name="connsiteY13" fmla="*/ 1110349 h 1201218"/>
              <a:gd name="connsiteX14" fmla="*/ 2652712 w 7043736"/>
              <a:gd name="connsiteY14" fmla="*/ 1184168 h 1201218"/>
              <a:gd name="connsiteX15" fmla="*/ 2871787 w 7043736"/>
              <a:gd name="connsiteY15" fmla="*/ 1200837 h 1201218"/>
              <a:gd name="connsiteX16" fmla="*/ 3038475 w 7043736"/>
              <a:gd name="connsiteY16" fmla="*/ 1191312 h 1201218"/>
              <a:gd name="connsiteX17" fmla="*/ 3364706 w 7043736"/>
              <a:gd name="connsiteY17" fmla="*/ 1143687 h 1201218"/>
              <a:gd name="connsiteX18" fmla="*/ 3745706 w 7043736"/>
              <a:gd name="connsiteY18" fmla="*/ 1086537 h 1201218"/>
              <a:gd name="connsiteX19" fmla="*/ 4076700 w 7043736"/>
              <a:gd name="connsiteY19" fmla="*/ 1005574 h 1201218"/>
              <a:gd name="connsiteX20" fmla="*/ 4205287 w 7043736"/>
              <a:gd name="connsiteY20" fmla="*/ 948424 h 1201218"/>
              <a:gd name="connsiteX21" fmla="*/ 4350543 w 7043736"/>
              <a:gd name="connsiteY21" fmla="*/ 865080 h 1201218"/>
              <a:gd name="connsiteX22" fmla="*/ 4512468 w 7043736"/>
              <a:gd name="connsiteY22" fmla="*/ 746018 h 1201218"/>
              <a:gd name="connsiteX23" fmla="*/ 4702968 w 7043736"/>
              <a:gd name="connsiteY23" fmla="*/ 553137 h 1201218"/>
              <a:gd name="connsiteX24" fmla="*/ 4907756 w 7043736"/>
              <a:gd name="connsiteY24" fmla="*/ 326918 h 1201218"/>
              <a:gd name="connsiteX25" fmla="*/ 5022056 w 7043736"/>
              <a:gd name="connsiteY25" fmla="*/ 210237 h 1201218"/>
              <a:gd name="connsiteX26" fmla="*/ 5124450 w 7043736"/>
              <a:gd name="connsiteY26" fmla="*/ 126893 h 1201218"/>
              <a:gd name="connsiteX27" fmla="*/ 5217318 w 7043736"/>
              <a:gd name="connsiteY27" fmla="*/ 74505 h 1201218"/>
              <a:gd name="connsiteX28" fmla="*/ 5353050 w 7043736"/>
              <a:gd name="connsiteY28" fmla="*/ 24499 h 1201218"/>
              <a:gd name="connsiteX29" fmla="*/ 5512593 w 7043736"/>
              <a:gd name="connsiteY29" fmla="*/ 687 h 1201218"/>
              <a:gd name="connsiteX30" fmla="*/ 5648325 w 7043736"/>
              <a:gd name="connsiteY30" fmla="*/ 10212 h 1201218"/>
              <a:gd name="connsiteX31" fmla="*/ 5812631 w 7043736"/>
              <a:gd name="connsiteY31" fmla="*/ 48312 h 1201218"/>
              <a:gd name="connsiteX32" fmla="*/ 5917406 w 7043736"/>
              <a:gd name="connsiteY32" fmla="*/ 74505 h 1201218"/>
              <a:gd name="connsiteX33" fmla="*/ 6160293 w 7043736"/>
              <a:gd name="connsiteY33" fmla="*/ 138799 h 1201218"/>
              <a:gd name="connsiteX34" fmla="*/ 6391275 w 7043736"/>
              <a:gd name="connsiteY34" fmla="*/ 198330 h 1201218"/>
              <a:gd name="connsiteX35" fmla="*/ 6534149 w 7043736"/>
              <a:gd name="connsiteY35" fmla="*/ 224524 h 1201218"/>
              <a:gd name="connsiteX36" fmla="*/ 6657975 w 7043736"/>
              <a:gd name="connsiteY36" fmla="*/ 222143 h 1201218"/>
              <a:gd name="connsiteX37" fmla="*/ 6855618 w 7043736"/>
              <a:gd name="connsiteY37" fmla="*/ 169755 h 1201218"/>
              <a:gd name="connsiteX38" fmla="*/ 7043736 w 7043736"/>
              <a:gd name="connsiteY38" fmla="*/ 62599 h 1201218"/>
              <a:gd name="connsiteX0" fmla="*/ 0 w 7043736"/>
              <a:gd name="connsiteY0" fmla="*/ 400737 h 1201218"/>
              <a:gd name="connsiteX1" fmla="*/ 126206 w 7043736"/>
              <a:gd name="connsiteY1" fmla="*/ 579330 h 1201218"/>
              <a:gd name="connsiteX2" fmla="*/ 238124 w 7043736"/>
              <a:gd name="connsiteY2" fmla="*/ 743636 h 1201218"/>
              <a:gd name="connsiteX3" fmla="*/ 369093 w 7043736"/>
              <a:gd name="connsiteY3" fmla="*/ 886512 h 1201218"/>
              <a:gd name="connsiteX4" fmla="*/ 471488 w 7043736"/>
              <a:gd name="connsiteY4" fmla="*/ 953186 h 1201218"/>
              <a:gd name="connsiteX5" fmla="*/ 590549 w 7043736"/>
              <a:gd name="connsiteY5" fmla="*/ 976999 h 1201218"/>
              <a:gd name="connsiteX6" fmla="*/ 695325 w 7043736"/>
              <a:gd name="connsiteY6" fmla="*/ 984143 h 1201218"/>
              <a:gd name="connsiteX7" fmla="*/ 871537 w 7043736"/>
              <a:gd name="connsiteY7" fmla="*/ 934136 h 1201218"/>
              <a:gd name="connsiteX8" fmla="*/ 969168 w 7043736"/>
              <a:gd name="connsiteY8" fmla="*/ 900799 h 1201218"/>
              <a:gd name="connsiteX9" fmla="*/ 1281112 w 7043736"/>
              <a:gd name="connsiteY9" fmla="*/ 862699 h 1201218"/>
              <a:gd name="connsiteX10" fmla="*/ 1590675 w 7043736"/>
              <a:gd name="connsiteY10" fmla="*/ 872224 h 1201218"/>
              <a:gd name="connsiteX11" fmla="*/ 1804987 w 7043736"/>
              <a:gd name="connsiteY11" fmla="*/ 907943 h 1201218"/>
              <a:gd name="connsiteX12" fmla="*/ 2000250 w 7043736"/>
              <a:gd name="connsiteY12" fmla="*/ 969855 h 1201218"/>
              <a:gd name="connsiteX13" fmla="*/ 2419350 w 7043736"/>
              <a:gd name="connsiteY13" fmla="*/ 1110349 h 1201218"/>
              <a:gd name="connsiteX14" fmla="*/ 2652712 w 7043736"/>
              <a:gd name="connsiteY14" fmla="*/ 1184168 h 1201218"/>
              <a:gd name="connsiteX15" fmla="*/ 2871787 w 7043736"/>
              <a:gd name="connsiteY15" fmla="*/ 1200837 h 1201218"/>
              <a:gd name="connsiteX16" fmla="*/ 3038475 w 7043736"/>
              <a:gd name="connsiteY16" fmla="*/ 1191312 h 1201218"/>
              <a:gd name="connsiteX17" fmla="*/ 3364706 w 7043736"/>
              <a:gd name="connsiteY17" fmla="*/ 1143687 h 1201218"/>
              <a:gd name="connsiteX18" fmla="*/ 3745706 w 7043736"/>
              <a:gd name="connsiteY18" fmla="*/ 1086537 h 1201218"/>
              <a:gd name="connsiteX19" fmla="*/ 4076700 w 7043736"/>
              <a:gd name="connsiteY19" fmla="*/ 1005574 h 1201218"/>
              <a:gd name="connsiteX20" fmla="*/ 4205287 w 7043736"/>
              <a:gd name="connsiteY20" fmla="*/ 948424 h 1201218"/>
              <a:gd name="connsiteX21" fmla="*/ 4350543 w 7043736"/>
              <a:gd name="connsiteY21" fmla="*/ 865080 h 1201218"/>
              <a:gd name="connsiteX22" fmla="*/ 4512468 w 7043736"/>
              <a:gd name="connsiteY22" fmla="*/ 746018 h 1201218"/>
              <a:gd name="connsiteX23" fmla="*/ 4702968 w 7043736"/>
              <a:gd name="connsiteY23" fmla="*/ 553137 h 1201218"/>
              <a:gd name="connsiteX24" fmla="*/ 4907756 w 7043736"/>
              <a:gd name="connsiteY24" fmla="*/ 326918 h 1201218"/>
              <a:gd name="connsiteX25" fmla="*/ 5022056 w 7043736"/>
              <a:gd name="connsiteY25" fmla="*/ 210237 h 1201218"/>
              <a:gd name="connsiteX26" fmla="*/ 5124450 w 7043736"/>
              <a:gd name="connsiteY26" fmla="*/ 126893 h 1201218"/>
              <a:gd name="connsiteX27" fmla="*/ 5217318 w 7043736"/>
              <a:gd name="connsiteY27" fmla="*/ 74505 h 1201218"/>
              <a:gd name="connsiteX28" fmla="*/ 5353050 w 7043736"/>
              <a:gd name="connsiteY28" fmla="*/ 24499 h 1201218"/>
              <a:gd name="connsiteX29" fmla="*/ 5512593 w 7043736"/>
              <a:gd name="connsiteY29" fmla="*/ 687 h 1201218"/>
              <a:gd name="connsiteX30" fmla="*/ 5648325 w 7043736"/>
              <a:gd name="connsiteY30" fmla="*/ 10212 h 1201218"/>
              <a:gd name="connsiteX31" fmla="*/ 5812631 w 7043736"/>
              <a:gd name="connsiteY31" fmla="*/ 48312 h 1201218"/>
              <a:gd name="connsiteX32" fmla="*/ 5917406 w 7043736"/>
              <a:gd name="connsiteY32" fmla="*/ 74505 h 1201218"/>
              <a:gd name="connsiteX33" fmla="*/ 6160293 w 7043736"/>
              <a:gd name="connsiteY33" fmla="*/ 138799 h 1201218"/>
              <a:gd name="connsiteX34" fmla="*/ 6391275 w 7043736"/>
              <a:gd name="connsiteY34" fmla="*/ 198330 h 1201218"/>
              <a:gd name="connsiteX35" fmla="*/ 6534149 w 7043736"/>
              <a:gd name="connsiteY35" fmla="*/ 224524 h 1201218"/>
              <a:gd name="connsiteX36" fmla="*/ 6657975 w 7043736"/>
              <a:gd name="connsiteY36" fmla="*/ 222143 h 1201218"/>
              <a:gd name="connsiteX37" fmla="*/ 6855618 w 7043736"/>
              <a:gd name="connsiteY37" fmla="*/ 169755 h 1201218"/>
              <a:gd name="connsiteX38" fmla="*/ 7043736 w 7043736"/>
              <a:gd name="connsiteY38" fmla="*/ 62599 h 120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043736" h="1201218">
                <a:moveTo>
                  <a:pt x="0" y="400737"/>
                </a:moveTo>
                <a:cubicBezTo>
                  <a:pt x="33337" y="446973"/>
                  <a:pt x="86519" y="522180"/>
                  <a:pt x="126206" y="579330"/>
                </a:cubicBezTo>
                <a:cubicBezTo>
                  <a:pt x="165893" y="636480"/>
                  <a:pt x="197643" y="692439"/>
                  <a:pt x="238124" y="743636"/>
                </a:cubicBezTo>
                <a:cubicBezTo>
                  <a:pt x="278605" y="794833"/>
                  <a:pt x="330199" y="851587"/>
                  <a:pt x="369093" y="886512"/>
                </a:cubicBezTo>
                <a:cubicBezTo>
                  <a:pt x="407987" y="921437"/>
                  <a:pt x="434579" y="938105"/>
                  <a:pt x="471488" y="953186"/>
                </a:cubicBezTo>
                <a:cubicBezTo>
                  <a:pt x="508397" y="968267"/>
                  <a:pt x="553243" y="971840"/>
                  <a:pt x="590549" y="976999"/>
                </a:cubicBezTo>
                <a:cubicBezTo>
                  <a:pt x="627855" y="982158"/>
                  <a:pt x="648494" y="991287"/>
                  <a:pt x="695325" y="984143"/>
                </a:cubicBezTo>
                <a:cubicBezTo>
                  <a:pt x="742156" y="976999"/>
                  <a:pt x="825897" y="948027"/>
                  <a:pt x="871537" y="934136"/>
                </a:cubicBezTo>
                <a:cubicBezTo>
                  <a:pt x="917177" y="920245"/>
                  <a:pt x="900906" y="912705"/>
                  <a:pt x="969168" y="900799"/>
                </a:cubicBezTo>
                <a:cubicBezTo>
                  <a:pt x="1037430" y="888893"/>
                  <a:pt x="1177528" y="867462"/>
                  <a:pt x="1281112" y="862699"/>
                </a:cubicBezTo>
                <a:cubicBezTo>
                  <a:pt x="1384697" y="857937"/>
                  <a:pt x="1503363" y="864683"/>
                  <a:pt x="1590675" y="872224"/>
                </a:cubicBezTo>
                <a:cubicBezTo>
                  <a:pt x="1677987" y="879765"/>
                  <a:pt x="1736725" y="891671"/>
                  <a:pt x="1804987" y="907943"/>
                </a:cubicBezTo>
                <a:cubicBezTo>
                  <a:pt x="1873250" y="924215"/>
                  <a:pt x="2000250" y="969855"/>
                  <a:pt x="2000250" y="969855"/>
                </a:cubicBezTo>
                <a:lnTo>
                  <a:pt x="2419350" y="1110349"/>
                </a:lnTo>
                <a:cubicBezTo>
                  <a:pt x="2528094" y="1146068"/>
                  <a:pt x="2577306" y="1169087"/>
                  <a:pt x="2652712" y="1184168"/>
                </a:cubicBezTo>
                <a:cubicBezTo>
                  <a:pt x="2728118" y="1199249"/>
                  <a:pt x="2807493" y="1199646"/>
                  <a:pt x="2871787" y="1200837"/>
                </a:cubicBezTo>
                <a:cubicBezTo>
                  <a:pt x="2936081" y="1202028"/>
                  <a:pt x="2956322" y="1200837"/>
                  <a:pt x="3038475" y="1191312"/>
                </a:cubicBezTo>
                <a:cubicBezTo>
                  <a:pt x="3120628" y="1181787"/>
                  <a:pt x="3364706" y="1143687"/>
                  <a:pt x="3364706" y="1143687"/>
                </a:cubicBezTo>
                <a:cubicBezTo>
                  <a:pt x="3482578" y="1126225"/>
                  <a:pt x="3627040" y="1109556"/>
                  <a:pt x="3745706" y="1086537"/>
                </a:cubicBezTo>
                <a:cubicBezTo>
                  <a:pt x="3864372" y="1063518"/>
                  <a:pt x="4000103" y="1028593"/>
                  <a:pt x="4076700" y="1005574"/>
                </a:cubicBezTo>
                <a:cubicBezTo>
                  <a:pt x="4153297" y="982555"/>
                  <a:pt x="4159647" y="971840"/>
                  <a:pt x="4205287" y="948424"/>
                </a:cubicBezTo>
                <a:cubicBezTo>
                  <a:pt x="4250927" y="925008"/>
                  <a:pt x="4299346" y="898814"/>
                  <a:pt x="4350543" y="865080"/>
                </a:cubicBezTo>
                <a:cubicBezTo>
                  <a:pt x="4401740" y="831346"/>
                  <a:pt x="4453731" y="798008"/>
                  <a:pt x="4512468" y="746018"/>
                </a:cubicBezTo>
                <a:cubicBezTo>
                  <a:pt x="4571205" y="694028"/>
                  <a:pt x="4637087" y="622987"/>
                  <a:pt x="4702968" y="553137"/>
                </a:cubicBezTo>
                <a:cubicBezTo>
                  <a:pt x="4768849" y="483287"/>
                  <a:pt x="4854575" y="384068"/>
                  <a:pt x="4907756" y="326918"/>
                </a:cubicBezTo>
                <a:cubicBezTo>
                  <a:pt x="4960937" y="269768"/>
                  <a:pt x="4985940" y="243574"/>
                  <a:pt x="5022056" y="210237"/>
                </a:cubicBezTo>
                <a:cubicBezTo>
                  <a:pt x="5058172" y="176900"/>
                  <a:pt x="5091906" y="149515"/>
                  <a:pt x="5124450" y="126893"/>
                </a:cubicBezTo>
                <a:cubicBezTo>
                  <a:pt x="5156994" y="104271"/>
                  <a:pt x="5179218" y="91571"/>
                  <a:pt x="5217318" y="74505"/>
                </a:cubicBezTo>
                <a:cubicBezTo>
                  <a:pt x="5255418" y="57439"/>
                  <a:pt x="5303838" y="36802"/>
                  <a:pt x="5353050" y="24499"/>
                </a:cubicBezTo>
                <a:cubicBezTo>
                  <a:pt x="5402262" y="12196"/>
                  <a:pt x="5463381" y="3068"/>
                  <a:pt x="5512593" y="687"/>
                </a:cubicBezTo>
                <a:cubicBezTo>
                  <a:pt x="5561805" y="-1694"/>
                  <a:pt x="5598319" y="2275"/>
                  <a:pt x="5648325" y="10212"/>
                </a:cubicBezTo>
                <a:cubicBezTo>
                  <a:pt x="5698331" y="18149"/>
                  <a:pt x="5767784" y="37597"/>
                  <a:pt x="5812631" y="48312"/>
                </a:cubicBezTo>
                <a:cubicBezTo>
                  <a:pt x="5857478" y="59028"/>
                  <a:pt x="5917406" y="74505"/>
                  <a:pt x="5917406" y="74505"/>
                </a:cubicBezTo>
                <a:lnTo>
                  <a:pt x="6160293" y="138799"/>
                </a:lnTo>
                <a:cubicBezTo>
                  <a:pt x="6239271" y="159436"/>
                  <a:pt x="6328966" y="184043"/>
                  <a:pt x="6391275" y="198330"/>
                </a:cubicBezTo>
                <a:cubicBezTo>
                  <a:pt x="6453584" y="212618"/>
                  <a:pt x="6489699" y="220555"/>
                  <a:pt x="6534149" y="224524"/>
                </a:cubicBezTo>
                <a:cubicBezTo>
                  <a:pt x="6578599" y="228493"/>
                  <a:pt x="6604397" y="231271"/>
                  <a:pt x="6657975" y="222143"/>
                </a:cubicBezTo>
                <a:cubicBezTo>
                  <a:pt x="6711553" y="213015"/>
                  <a:pt x="6791325" y="196346"/>
                  <a:pt x="6855618" y="169755"/>
                </a:cubicBezTo>
                <a:cubicBezTo>
                  <a:pt x="6919911" y="143164"/>
                  <a:pt x="7012383" y="41961"/>
                  <a:pt x="7043736" y="62599"/>
                </a:cubicBezTo>
              </a:path>
            </a:pathLst>
          </a:custGeom>
          <a:noFill/>
          <a:ln w="2222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Dowolny kształt: kształt 23">
            <a:extLst>
              <a:ext uri="{FF2B5EF4-FFF2-40B4-BE49-F238E27FC236}">
                <a16:creationId xmlns:a16="http://schemas.microsoft.com/office/drawing/2014/main" id="{8508A38E-856D-4609-C7C2-9A80377B9042}"/>
              </a:ext>
            </a:extLst>
          </p:cNvPr>
          <p:cNvSpPr/>
          <p:nvPr/>
        </p:nvSpPr>
        <p:spPr>
          <a:xfrm>
            <a:off x="1438274" y="4250419"/>
            <a:ext cx="6753225" cy="1699302"/>
          </a:xfrm>
          <a:custGeom>
            <a:avLst/>
            <a:gdLst>
              <a:gd name="connsiteX0" fmla="*/ 0 w 6859766"/>
              <a:gd name="connsiteY0" fmla="*/ 19162 h 1699302"/>
              <a:gd name="connsiteX1" fmla="*/ 230981 w 6859766"/>
              <a:gd name="connsiteY1" fmla="*/ 4875 h 1699302"/>
              <a:gd name="connsiteX2" fmla="*/ 426244 w 6859766"/>
              <a:gd name="connsiteY2" fmla="*/ 92981 h 1699302"/>
              <a:gd name="connsiteX3" fmla="*/ 640556 w 6859766"/>
              <a:gd name="connsiteY3" fmla="*/ 221569 h 1699302"/>
              <a:gd name="connsiteX4" fmla="*/ 926306 w 6859766"/>
              <a:gd name="connsiteY4" fmla="*/ 578756 h 1699302"/>
              <a:gd name="connsiteX5" fmla="*/ 1233488 w 6859766"/>
              <a:gd name="connsiteY5" fmla="*/ 893081 h 1699302"/>
              <a:gd name="connsiteX6" fmla="*/ 1821656 w 6859766"/>
              <a:gd name="connsiteY6" fmla="*/ 1178831 h 1699302"/>
              <a:gd name="connsiteX7" fmla="*/ 2143125 w 6859766"/>
              <a:gd name="connsiteY7" fmla="*/ 1312181 h 1699302"/>
              <a:gd name="connsiteX8" fmla="*/ 2736056 w 6859766"/>
              <a:gd name="connsiteY8" fmla="*/ 1545544 h 1699302"/>
              <a:gd name="connsiteX9" fmla="*/ 3095625 w 6859766"/>
              <a:gd name="connsiteY9" fmla="*/ 1655081 h 1699302"/>
              <a:gd name="connsiteX10" fmla="*/ 3357563 w 6859766"/>
              <a:gd name="connsiteY10" fmla="*/ 1688419 h 1699302"/>
              <a:gd name="connsiteX11" fmla="*/ 3583781 w 6859766"/>
              <a:gd name="connsiteY11" fmla="*/ 1688419 h 1699302"/>
              <a:gd name="connsiteX12" fmla="*/ 4026694 w 6859766"/>
              <a:gd name="connsiteY12" fmla="*/ 1559831 h 1699302"/>
              <a:gd name="connsiteX13" fmla="*/ 4376738 w 6859766"/>
              <a:gd name="connsiteY13" fmla="*/ 1359806 h 1699302"/>
              <a:gd name="connsiteX14" fmla="*/ 4783931 w 6859766"/>
              <a:gd name="connsiteY14" fmla="*/ 983569 h 1699302"/>
              <a:gd name="connsiteX15" fmla="*/ 5150644 w 6859766"/>
              <a:gd name="connsiteY15" fmla="*/ 659719 h 1699302"/>
              <a:gd name="connsiteX16" fmla="*/ 5526881 w 6859766"/>
              <a:gd name="connsiteY16" fmla="*/ 312056 h 1699302"/>
              <a:gd name="connsiteX17" fmla="*/ 5817394 w 6859766"/>
              <a:gd name="connsiteY17" fmla="*/ 169181 h 1699302"/>
              <a:gd name="connsiteX18" fmla="*/ 6188869 w 6859766"/>
              <a:gd name="connsiteY18" fmla="*/ 214425 h 1699302"/>
              <a:gd name="connsiteX19" fmla="*/ 6500813 w 6859766"/>
              <a:gd name="connsiteY19" fmla="*/ 266812 h 1699302"/>
              <a:gd name="connsiteX20" fmla="*/ 6624638 w 6859766"/>
              <a:gd name="connsiteY20" fmla="*/ 257287 h 1699302"/>
              <a:gd name="connsiteX21" fmla="*/ 6753225 w 6859766"/>
              <a:gd name="connsiteY21" fmla="*/ 185850 h 1699302"/>
              <a:gd name="connsiteX22" fmla="*/ 6858000 w 6859766"/>
              <a:gd name="connsiteY22" fmla="*/ 231094 h 1699302"/>
              <a:gd name="connsiteX0" fmla="*/ 0 w 6753225"/>
              <a:gd name="connsiteY0" fmla="*/ 19162 h 1699302"/>
              <a:gd name="connsiteX1" fmla="*/ 230981 w 6753225"/>
              <a:gd name="connsiteY1" fmla="*/ 4875 h 1699302"/>
              <a:gd name="connsiteX2" fmla="*/ 426244 w 6753225"/>
              <a:gd name="connsiteY2" fmla="*/ 92981 h 1699302"/>
              <a:gd name="connsiteX3" fmla="*/ 640556 w 6753225"/>
              <a:gd name="connsiteY3" fmla="*/ 221569 h 1699302"/>
              <a:gd name="connsiteX4" fmla="*/ 926306 w 6753225"/>
              <a:gd name="connsiteY4" fmla="*/ 578756 h 1699302"/>
              <a:gd name="connsiteX5" fmla="*/ 1233488 w 6753225"/>
              <a:gd name="connsiteY5" fmla="*/ 893081 h 1699302"/>
              <a:gd name="connsiteX6" fmla="*/ 1821656 w 6753225"/>
              <a:gd name="connsiteY6" fmla="*/ 1178831 h 1699302"/>
              <a:gd name="connsiteX7" fmla="*/ 2143125 w 6753225"/>
              <a:gd name="connsiteY7" fmla="*/ 1312181 h 1699302"/>
              <a:gd name="connsiteX8" fmla="*/ 2736056 w 6753225"/>
              <a:gd name="connsiteY8" fmla="*/ 1545544 h 1699302"/>
              <a:gd name="connsiteX9" fmla="*/ 3095625 w 6753225"/>
              <a:gd name="connsiteY9" fmla="*/ 1655081 h 1699302"/>
              <a:gd name="connsiteX10" fmla="*/ 3357563 w 6753225"/>
              <a:gd name="connsiteY10" fmla="*/ 1688419 h 1699302"/>
              <a:gd name="connsiteX11" fmla="*/ 3583781 w 6753225"/>
              <a:gd name="connsiteY11" fmla="*/ 1688419 h 1699302"/>
              <a:gd name="connsiteX12" fmla="*/ 4026694 w 6753225"/>
              <a:gd name="connsiteY12" fmla="*/ 1559831 h 1699302"/>
              <a:gd name="connsiteX13" fmla="*/ 4376738 w 6753225"/>
              <a:gd name="connsiteY13" fmla="*/ 1359806 h 1699302"/>
              <a:gd name="connsiteX14" fmla="*/ 4783931 w 6753225"/>
              <a:gd name="connsiteY14" fmla="*/ 983569 h 1699302"/>
              <a:gd name="connsiteX15" fmla="*/ 5150644 w 6753225"/>
              <a:gd name="connsiteY15" fmla="*/ 659719 h 1699302"/>
              <a:gd name="connsiteX16" fmla="*/ 5526881 w 6753225"/>
              <a:gd name="connsiteY16" fmla="*/ 312056 h 1699302"/>
              <a:gd name="connsiteX17" fmla="*/ 5817394 w 6753225"/>
              <a:gd name="connsiteY17" fmla="*/ 169181 h 1699302"/>
              <a:gd name="connsiteX18" fmla="*/ 6188869 w 6753225"/>
              <a:gd name="connsiteY18" fmla="*/ 214425 h 1699302"/>
              <a:gd name="connsiteX19" fmla="*/ 6500813 w 6753225"/>
              <a:gd name="connsiteY19" fmla="*/ 266812 h 1699302"/>
              <a:gd name="connsiteX20" fmla="*/ 6624638 w 6753225"/>
              <a:gd name="connsiteY20" fmla="*/ 257287 h 1699302"/>
              <a:gd name="connsiteX21" fmla="*/ 6753225 w 6753225"/>
              <a:gd name="connsiteY21" fmla="*/ 185850 h 169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53225" h="1699302">
                <a:moveTo>
                  <a:pt x="0" y="19162"/>
                </a:moveTo>
                <a:cubicBezTo>
                  <a:pt x="79970" y="5867"/>
                  <a:pt x="159940" y="-7428"/>
                  <a:pt x="230981" y="4875"/>
                </a:cubicBezTo>
                <a:cubicBezTo>
                  <a:pt x="302022" y="17178"/>
                  <a:pt x="357982" y="56865"/>
                  <a:pt x="426244" y="92981"/>
                </a:cubicBezTo>
                <a:cubicBezTo>
                  <a:pt x="494506" y="129097"/>
                  <a:pt x="557212" y="140607"/>
                  <a:pt x="640556" y="221569"/>
                </a:cubicBezTo>
                <a:cubicBezTo>
                  <a:pt x="723900" y="302532"/>
                  <a:pt x="827484" y="466837"/>
                  <a:pt x="926306" y="578756"/>
                </a:cubicBezTo>
                <a:cubicBezTo>
                  <a:pt x="1025128" y="690675"/>
                  <a:pt x="1084263" y="793069"/>
                  <a:pt x="1233488" y="893081"/>
                </a:cubicBezTo>
                <a:cubicBezTo>
                  <a:pt x="1382713" y="993093"/>
                  <a:pt x="1670050" y="1108981"/>
                  <a:pt x="1821656" y="1178831"/>
                </a:cubicBezTo>
                <a:cubicBezTo>
                  <a:pt x="1973262" y="1248681"/>
                  <a:pt x="2143125" y="1312181"/>
                  <a:pt x="2143125" y="1312181"/>
                </a:cubicBezTo>
                <a:cubicBezTo>
                  <a:pt x="2295525" y="1373300"/>
                  <a:pt x="2577306" y="1488394"/>
                  <a:pt x="2736056" y="1545544"/>
                </a:cubicBezTo>
                <a:cubicBezTo>
                  <a:pt x="2894806" y="1602694"/>
                  <a:pt x="2992041" y="1631269"/>
                  <a:pt x="3095625" y="1655081"/>
                </a:cubicBezTo>
                <a:cubicBezTo>
                  <a:pt x="3199209" y="1678893"/>
                  <a:pt x="3276204" y="1682863"/>
                  <a:pt x="3357563" y="1688419"/>
                </a:cubicBezTo>
                <a:cubicBezTo>
                  <a:pt x="3438922" y="1693975"/>
                  <a:pt x="3472259" y="1709850"/>
                  <a:pt x="3583781" y="1688419"/>
                </a:cubicBezTo>
                <a:cubicBezTo>
                  <a:pt x="3695303" y="1666988"/>
                  <a:pt x="3894535" y="1614600"/>
                  <a:pt x="4026694" y="1559831"/>
                </a:cubicBezTo>
                <a:cubicBezTo>
                  <a:pt x="4158853" y="1505062"/>
                  <a:pt x="4250532" y="1455850"/>
                  <a:pt x="4376738" y="1359806"/>
                </a:cubicBezTo>
                <a:cubicBezTo>
                  <a:pt x="4502944" y="1263762"/>
                  <a:pt x="4654947" y="1100250"/>
                  <a:pt x="4783931" y="983569"/>
                </a:cubicBezTo>
                <a:cubicBezTo>
                  <a:pt x="4912915" y="866888"/>
                  <a:pt x="5026819" y="771638"/>
                  <a:pt x="5150644" y="659719"/>
                </a:cubicBezTo>
                <a:cubicBezTo>
                  <a:pt x="5274469" y="547800"/>
                  <a:pt x="5415756" y="393812"/>
                  <a:pt x="5526881" y="312056"/>
                </a:cubicBezTo>
                <a:cubicBezTo>
                  <a:pt x="5638006" y="230300"/>
                  <a:pt x="5707063" y="185453"/>
                  <a:pt x="5817394" y="169181"/>
                </a:cubicBezTo>
                <a:cubicBezTo>
                  <a:pt x="5927725" y="152909"/>
                  <a:pt x="6074966" y="198153"/>
                  <a:pt x="6188869" y="214425"/>
                </a:cubicBezTo>
                <a:cubicBezTo>
                  <a:pt x="6302772" y="230697"/>
                  <a:pt x="6428185" y="259668"/>
                  <a:pt x="6500813" y="266812"/>
                </a:cubicBezTo>
                <a:cubicBezTo>
                  <a:pt x="6573441" y="273956"/>
                  <a:pt x="6582569" y="270781"/>
                  <a:pt x="6624638" y="257287"/>
                </a:cubicBezTo>
                <a:cubicBezTo>
                  <a:pt x="6666707" y="243793"/>
                  <a:pt x="6714331" y="190216"/>
                  <a:pt x="6753225" y="185850"/>
                </a:cubicBezTo>
              </a:path>
            </a:pathLst>
          </a:custGeom>
          <a:noFill/>
          <a:ln w="2222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F8D4B6CA-4935-04E2-817D-80DF2B98FCE4}"/>
              </a:ext>
            </a:extLst>
          </p:cNvPr>
          <p:cNvSpPr/>
          <p:nvPr/>
        </p:nvSpPr>
        <p:spPr>
          <a:xfrm>
            <a:off x="1221581" y="4445794"/>
            <a:ext cx="6974682" cy="1180531"/>
          </a:xfrm>
          <a:custGeom>
            <a:avLst/>
            <a:gdLst>
              <a:gd name="connsiteX0" fmla="*/ 0 w 6967538"/>
              <a:gd name="connsiteY0" fmla="*/ 309174 h 1201574"/>
              <a:gd name="connsiteX1" fmla="*/ 273844 w 6967538"/>
              <a:gd name="connsiteY1" fmla="*/ 463955 h 1201574"/>
              <a:gd name="connsiteX2" fmla="*/ 707232 w 6967538"/>
              <a:gd name="connsiteY2" fmla="*/ 725893 h 1201574"/>
              <a:gd name="connsiteX3" fmla="*/ 1152525 w 6967538"/>
              <a:gd name="connsiteY3" fmla="*/ 990212 h 1201574"/>
              <a:gd name="connsiteX4" fmla="*/ 1443038 w 6967538"/>
              <a:gd name="connsiteY4" fmla="*/ 1147374 h 1201574"/>
              <a:gd name="connsiteX5" fmla="*/ 1681163 w 6967538"/>
              <a:gd name="connsiteY5" fmla="*/ 1199762 h 1201574"/>
              <a:gd name="connsiteX6" fmla="*/ 1978819 w 6967538"/>
              <a:gd name="connsiteY6" fmla="*/ 1183093 h 1201574"/>
              <a:gd name="connsiteX7" fmla="*/ 2262188 w 6967538"/>
              <a:gd name="connsiteY7" fmla="*/ 1121180 h 1201574"/>
              <a:gd name="connsiteX8" fmla="*/ 2555082 w 6967538"/>
              <a:gd name="connsiteY8" fmla="*/ 1071174 h 1201574"/>
              <a:gd name="connsiteX9" fmla="*/ 2700338 w 6967538"/>
              <a:gd name="connsiteY9" fmla="*/ 1040218 h 1201574"/>
              <a:gd name="connsiteX10" fmla="*/ 3148013 w 6967538"/>
              <a:gd name="connsiteY10" fmla="*/ 1025930 h 1201574"/>
              <a:gd name="connsiteX11" fmla="*/ 3631407 w 6967538"/>
              <a:gd name="connsiteY11" fmla="*/ 1025930 h 1201574"/>
              <a:gd name="connsiteX12" fmla="*/ 4362450 w 6967538"/>
              <a:gd name="connsiteY12" fmla="*/ 1016405 h 1201574"/>
              <a:gd name="connsiteX13" fmla="*/ 4543425 w 6967538"/>
              <a:gd name="connsiteY13" fmla="*/ 1016405 h 1201574"/>
              <a:gd name="connsiteX14" fmla="*/ 4805363 w 6967538"/>
              <a:gd name="connsiteY14" fmla="*/ 959255 h 1201574"/>
              <a:gd name="connsiteX15" fmla="*/ 5072063 w 6967538"/>
              <a:gd name="connsiteY15" fmla="*/ 787805 h 1201574"/>
              <a:gd name="connsiteX16" fmla="*/ 5529263 w 6967538"/>
              <a:gd name="connsiteY16" fmla="*/ 316318 h 1201574"/>
              <a:gd name="connsiteX17" fmla="*/ 5672138 w 6967538"/>
              <a:gd name="connsiteY17" fmla="*/ 178205 h 1201574"/>
              <a:gd name="connsiteX18" fmla="*/ 5876925 w 6967538"/>
              <a:gd name="connsiteY18" fmla="*/ 61524 h 1201574"/>
              <a:gd name="connsiteX19" fmla="*/ 6081713 w 6967538"/>
              <a:gd name="connsiteY19" fmla="*/ 49618 h 1201574"/>
              <a:gd name="connsiteX20" fmla="*/ 6322219 w 6967538"/>
              <a:gd name="connsiteY20" fmla="*/ 109149 h 1201574"/>
              <a:gd name="connsiteX21" fmla="*/ 6481763 w 6967538"/>
              <a:gd name="connsiteY21" fmla="*/ 171062 h 1201574"/>
              <a:gd name="connsiteX22" fmla="*/ 6593682 w 6967538"/>
              <a:gd name="connsiteY22" fmla="*/ 185349 h 1201574"/>
              <a:gd name="connsiteX23" fmla="*/ 6796088 w 6967538"/>
              <a:gd name="connsiteY23" fmla="*/ 123437 h 1201574"/>
              <a:gd name="connsiteX24" fmla="*/ 6967538 w 6967538"/>
              <a:gd name="connsiteY24" fmla="*/ 16280 h 1201574"/>
              <a:gd name="connsiteX0" fmla="*/ 0 w 6974682"/>
              <a:gd name="connsiteY0" fmla="*/ 304828 h 1197228"/>
              <a:gd name="connsiteX1" fmla="*/ 273844 w 6974682"/>
              <a:gd name="connsiteY1" fmla="*/ 459609 h 1197228"/>
              <a:gd name="connsiteX2" fmla="*/ 707232 w 6974682"/>
              <a:gd name="connsiteY2" fmla="*/ 721547 h 1197228"/>
              <a:gd name="connsiteX3" fmla="*/ 1152525 w 6974682"/>
              <a:gd name="connsiteY3" fmla="*/ 985866 h 1197228"/>
              <a:gd name="connsiteX4" fmla="*/ 1443038 w 6974682"/>
              <a:gd name="connsiteY4" fmla="*/ 1143028 h 1197228"/>
              <a:gd name="connsiteX5" fmla="*/ 1681163 w 6974682"/>
              <a:gd name="connsiteY5" fmla="*/ 1195416 h 1197228"/>
              <a:gd name="connsiteX6" fmla="*/ 1978819 w 6974682"/>
              <a:gd name="connsiteY6" fmla="*/ 1178747 h 1197228"/>
              <a:gd name="connsiteX7" fmla="*/ 2262188 w 6974682"/>
              <a:gd name="connsiteY7" fmla="*/ 1116834 h 1197228"/>
              <a:gd name="connsiteX8" fmla="*/ 2555082 w 6974682"/>
              <a:gd name="connsiteY8" fmla="*/ 1066828 h 1197228"/>
              <a:gd name="connsiteX9" fmla="*/ 2700338 w 6974682"/>
              <a:gd name="connsiteY9" fmla="*/ 1035872 h 1197228"/>
              <a:gd name="connsiteX10" fmla="*/ 3148013 w 6974682"/>
              <a:gd name="connsiteY10" fmla="*/ 1021584 h 1197228"/>
              <a:gd name="connsiteX11" fmla="*/ 3631407 w 6974682"/>
              <a:gd name="connsiteY11" fmla="*/ 1021584 h 1197228"/>
              <a:gd name="connsiteX12" fmla="*/ 4362450 w 6974682"/>
              <a:gd name="connsiteY12" fmla="*/ 1012059 h 1197228"/>
              <a:gd name="connsiteX13" fmla="*/ 4543425 w 6974682"/>
              <a:gd name="connsiteY13" fmla="*/ 1012059 h 1197228"/>
              <a:gd name="connsiteX14" fmla="*/ 4805363 w 6974682"/>
              <a:gd name="connsiteY14" fmla="*/ 954909 h 1197228"/>
              <a:gd name="connsiteX15" fmla="*/ 5072063 w 6974682"/>
              <a:gd name="connsiteY15" fmla="*/ 783459 h 1197228"/>
              <a:gd name="connsiteX16" fmla="*/ 5529263 w 6974682"/>
              <a:gd name="connsiteY16" fmla="*/ 311972 h 1197228"/>
              <a:gd name="connsiteX17" fmla="*/ 5672138 w 6974682"/>
              <a:gd name="connsiteY17" fmla="*/ 173859 h 1197228"/>
              <a:gd name="connsiteX18" fmla="*/ 5876925 w 6974682"/>
              <a:gd name="connsiteY18" fmla="*/ 57178 h 1197228"/>
              <a:gd name="connsiteX19" fmla="*/ 6081713 w 6974682"/>
              <a:gd name="connsiteY19" fmla="*/ 45272 h 1197228"/>
              <a:gd name="connsiteX20" fmla="*/ 6322219 w 6974682"/>
              <a:gd name="connsiteY20" fmla="*/ 104803 h 1197228"/>
              <a:gd name="connsiteX21" fmla="*/ 6481763 w 6974682"/>
              <a:gd name="connsiteY21" fmla="*/ 166716 h 1197228"/>
              <a:gd name="connsiteX22" fmla="*/ 6593682 w 6974682"/>
              <a:gd name="connsiteY22" fmla="*/ 181003 h 1197228"/>
              <a:gd name="connsiteX23" fmla="*/ 6796088 w 6974682"/>
              <a:gd name="connsiteY23" fmla="*/ 119091 h 1197228"/>
              <a:gd name="connsiteX24" fmla="*/ 6974682 w 6974682"/>
              <a:gd name="connsiteY24" fmla="*/ 16697 h 1197228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62450 w 6974682"/>
              <a:gd name="connsiteY12" fmla="*/ 995362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77001 w 6974682"/>
              <a:gd name="connsiteY21" fmla="*/ 159544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74682" h="1180531">
                <a:moveTo>
                  <a:pt x="0" y="288131"/>
                </a:moveTo>
                <a:cubicBezTo>
                  <a:pt x="79970" y="332581"/>
                  <a:pt x="155972" y="373459"/>
                  <a:pt x="273844" y="442912"/>
                </a:cubicBezTo>
                <a:cubicBezTo>
                  <a:pt x="391716" y="512365"/>
                  <a:pt x="560785" y="617141"/>
                  <a:pt x="707232" y="704850"/>
                </a:cubicBezTo>
                <a:lnTo>
                  <a:pt x="1152525" y="969169"/>
                </a:lnTo>
                <a:cubicBezTo>
                  <a:pt x="1275159" y="1039416"/>
                  <a:pt x="1354932" y="1091406"/>
                  <a:pt x="1443038" y="1126331"/>
                </a:cubicBezTo>
                <a:cubicBezTo>
                  <a:pt x="1531144" y="1161256"/>
                  <a:pt x="1591866" y="1172766"/>
                  <a:pt x="1681163" y="1178719"/>
                </a:cubicBezTo>
                <a:cubicBezTo>
                  <a:pt x="1770460" y="1184672"/>
                  <a:pt x="1881981" y="1175147"/>
                  <a:pt x="1978819" y="1162050"/>
                </a:cubicBezTo>
                <a:cubicBezTo>
                  <a:pt x="2075657" y="1148953"/>
                  <a:pt x="2166144" y="1118790"/>
                  <a:pt x="2262188" y="1100137"/>
                </a:cubicBezTo>
                <a:cubicBezTo>
                  <a:pt x="2358232" y="1081484"/>
                  <a:pt x="2482057" y="1063625"/>
                  <a:pt x="2555082" y="1050131"/>
                </a:cubicBezTo>
                <a:cubicBezTo>
                  <a:pt x="2628107" y="1036637"/>
                  <a:pt x="2601516" y="1026716"/>
                  <a:pt x="2700338" y="1019175"/>
                </a:cubicBezTo>
                <a:cubicBezTo>
                  <a:pt x="2799160" y="1011634"/>
                  <a:pt x="2992835" y="1007268"/>
                  <a:pt x="3148013" y="1004887"/>
                </a:cubicBezTo>
                <a:cubicBezTo>
                  <a:pt x="3303191" y="1002506"/>
                  <a:pt x="3631407" y="1004887"/>
                  <a:pt x="3631407" y="1004887"/>
                </a:cubicBezTo>
                <a:lnTo>
                  <a:pt x="4345781" y="1002506"/>
                </a:lnTo>
                <a:cubicBezTo>
                  <a:pt x="4497784" y="1000919"/>
                  <a:pt x="4466828" y="1006078"/>
                  <a:pt x="4543425" y="995362"/>
                </a:cubicBezTo>
                <a:cubicBezTo>
                  <a:pt x="4620022" y="984646"/>
                  <a:pt x="4717257" y="976312"/>
                  <a:pt x="4805363" y="938212"/>
                </a:cubicBezTo>
                <a:cubicBezTo>
                  <a:pt x="4893469" y="900112"/>
                  <a:pt x="4951413" y="873918"/>
                  <a:pt x="5072063" y="766762"/>
                </a:cubicBezTo>
                <a:cubicBezTo>
                  <a:pt x="5192713" y="659606"/>
                  <a:pt x="5429251" y="396875"/>
                  <a:pt x="5529263" y="295275"/>
                </a:cubicBezTo>
                <a:cubicBezTo>
                  <a:pt x="5629276" y="193675"/>
                  <a:pt x="5614194" y="199628"/>
                  <a:pt x="5672138" y="157162"/>
                </a:cubicBezTo>
                <a:cubicBezTo>
                  <a:pt x="5730082" y="114696"/>
                  <a:pt x="5808663" y="61912"/>
                  <a:pt x="5876925" y="40481"/>
                </a:cubicBezTo>
                <a:cubicBezTo>
                  <a:pt x="5945187" y="19050"/>
                  <a:pt x="6012260" y="20241"/>
                  <a:pt x="6081713" y="28575"/>
                </a:cubicBezTo>
                <a:cubicBezTo>
                  <a:pt x="6151166" y="36909"/>
                  <a:pt x="6227763" y="68659"/>
                  <a:pt x="6293644" y="90487"/>
                </a:cubicBezTo>
                <a:cubicBezTo>
                  <a:pt x="6359525" y="112315"/>
                  <a:pt x="6426995" y="147241"/>
                  <a:pt x="6477001" y="159544"/>
                </a:cubicBezTo>
                <a:cubicBezTo>
                  <a:pt x="6527007" y="171847"/>
                  <a:pt x="6540501" y="173831"/>
                  <a:pt x="6593682" y="164306"/>
                </a:cubicBezTo>
                <a:cubicBezTo>
                  <a:pt x="6646863" y="154781"/>
                  <a:pt x="6733779" y="130572"/>
                  <a:pt x="6796088" y="102394"/>
                </a:cubicBezTo>
                <a:cubicBezTo>
                  <a:pt x="6858397" y="74216"/>
                  <a:pt x="6901259" y="28971"/>
                  <a:pt x="6974682" y="0"/>
                </a:cubicBezTo>
              </a:path>
            </a:pathLst>
          </a:custGeom>
          <a:noFill/>
          <a:ln w="22225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B5B36424-A7BC-8283-73BF-7B64241B5B78}"/>
              </a:ext>
            </a:extLst>
          </p:cNvPr>
          <p:cNvSpPr/>
          <p:nvPr/>
        </p:nvSpPr>
        <p:spPr>
          <a:xfrm>
            <a:off x="1422461" y="4258718"/>
            <a:ext cx="6772276" cy="1365616"/>
          </a:xfrm>
          <a:custGeom>
            <a:avLst/>
            <a:gdLst>
              <a:gd name="connsiteX0" fmla="*/ 0 w 6967538"/>
              <a:gd name="connsiteY0" fmla="*/ 309174 h 1201574"/>
              <a:gd name="connsiteX1" fmla="*/ 273844 w 6967538"/>
              <a:gd name="connsiteY1" fmla="*/ 463955 h 1201574"/>
              <a:gd name="connsiteX2" fmla="*/ 707232 w 6967538"/>
              <a:gd name="connsiteY2" fmla="*/ 725893 h 1201574"/>
              <a:gd name="connsiteX3" fmla="*/ 1152525 w 6967538"/>
              <a:gd name="connsiteY3" fmla="*/ 990212 h 1201574"/>
              <a:gd name="connsiteX4" fmla="*/ 1443038 w 6967538"/>
              <a:gd name="connsiteY4" fmla="*/ 1147374 h 1201574"/>
              <a:gd name="connsiteX5" fmla="*/ 1681163 w 6967538"/>
              <a:gd name="connsiteY5" fmla="*/ 1199762 h 1201574"/>
              <a:gd name="connsiteX6" fmla="*/ 1978819 w 6967538"/>
              <a:gd name="connsiteY6" fmla="*/ 1183093 h 1201574"/>
              <a:gd name="connsiteX7" fmla="*/ 2262188 w 6967538"/>
              <a:gd name="connsiteY7" fmla="*/ 1121180 h 1201574"/>
              <a:gd name="connsiteX8" fmla="*/ 2555082 w 6967538"/>
              <a:gd name="connsiteY8" fmla="*/ 1071174 h 1201574"/>
              <a:gd name="connsiteX9" fmla="*/ 2700338 w 6967538"/>
              <a:gd name="connsiteY9" fmla="*/ 1040218 h 1201574"/>
              <a:gd name="connsiteX10" fmla="*/ 3148013 w 6967538"/>
              <a:gd name="connsiteY10" fmla="*/ 1025930 h 1201574"/>
              <a:gd name="connsiteX11" fmla="*/ 3631407 w 6967538"/>
              <a:gd name="connsiteY11" fmla="*/ 1025930 h 1201574"/>
              <a:gd name="connsiteX12" fmla="*/ 4362450 w 6967538"/>
              <a:gd name="connsiteY12" fmla="*/ 1016405 h 1201574"/>
              <a:gd name="connsiteX13" fmla="*/ 4543425 w 6967538"/>
              <a:gd name="connsiteY13" fmla="*/ 1016405 h 1201574"/>
              <a:gd name="connsiteX14" fmla="*/ 4805363 w 6967538"/>
              <a:gd name="connsiteY14" fmla="*/ 959255 h 1201574"/>
              <a:gd name="connsiteX15" fmla="*/ 5072063 w 6967538"/>
              <a:gd name="connsiteY15" fmla="*/ 787805 h 1201574"/>
              <a:gd name="connsiteX16" fmla="*/ 5529263 w 6967538"/>
              <a:gd name="connsiteY16" fmla="*/ 316318 h 1201574"/>
              <a:gd name="connsiteX17" fmla="*/ 5672138 w 6967538"/>
              <a:gd name="connsiteY17" fmla="*/ 178205 h 1201574"/>
              <a:gd name="connsiteX18" fmla="*/ 5876925 w 6967538"/>
              <a:gd name="connsiteY18" fmla="*/ 61524 h 1201574"/>
              <a:gd name="connsiteX19" fmla="*/ 6081713 w 6967538"/>
              <a:gd name="connsiteY19" fmla="*/ 49618 h 1201574"/>
              <a:gd name="connsiteX20" fmla="*/ 6322219 w 6967538"/>
              <a:gd name="connsiteY20" fmla="*/ 109149 h 1201574"/>
              <a:gd name="connsiteX21" fmla="*/ 6481763 w 6967538"/>
              <a:gd name="connsiteY21" fmla="*/ 171062 h 1201574"/>
              <a:gd name="connsiteX22" fmla="*/ 6593682 w 6967538"/>
              <a:gd name="connsiteY22" fmla="*/ 185349 h 1201574"/>
              <a:gd name="connsiteX23" fmla="*/ 6796088 w 6967538"/>
              <a:gd name="connsiteY23" fmla="*/ 123437 h 1201574"/>
              <a:gd name="connsiteX24" fmla="*/ 6967538 w 6967538"/>
              <a:gd name="connsiteY24" fmla="*/ 16280 h 1201574"/>
              <a:gd name="connsiteX0" fmla="*/ 0 w 6974682"/>
              <a:gd name="connsiteY0" fmla="*/ 304828 h 1197228"/>
              <a:gd name="connsiteX1" fmla="*/ 273844 w 6974682"/>
              <a:gd name="connsiteY1" fmla="*/ 459609 h 1197228"/>
              <a:gd name="connsiteX2" fmla="*/ 707232 w 6974682"/>
              <a:gd name="connsiteY2" fmla="*/ 721547 h 1197228"/>
              <a:gd name="connsiteX3" fmla="*/ 1152525 w 6974682"/>
              <a:gd name="connsiteY3" fmla="*/ 985866 h 1197228"/>
              <a:gd name="connsiteX4" fmla="*/ 1443038 w 6974682"/>
              <a:gd name="connsiteY4" fmla="*/ 1143028 h 1197228"/>
              <a:gd name="connsiteX5" fmla="*/ 1681163 w 6974682"/>
              <a:gd name="connsiteY5" fmla="*/ 1195416 h 1197228"/>
              <a:gd name="connsiteX6" fmla="*/ 1978819 w 6974682"/>
              <a:gd name="connsiteY6" fmla="*/ 1178747 h 1197228"/>
              <a:gd name="connsiteX7" fmla="*/ 2262188 w 6974682"/>
              <a:gd name="connsiteY7" fmla="*/ 1116834 h 1197228"/>
              <a:gd name="connsiteX8" fmla="*/ 2555082 w 6974682"/>
              <a:gd name="connsiteY8" fmla="*/ 1066828 h 1197228"/>
              <a:gd name="connsiteX9" fmla="*/ 2700338 w 6974682"/>
              <a:gd name="connsiteY9" fmla="*/ 1035872 h 1197228"/>
              <a:gd name="connsiteX10" fmla="*/ 3148013 w 6974682"/>
              <a:gd name="connsiteY10" fmla="*/ 1021584 h 1197228"/>
              <a:gd name="connsiteX11" fmla="*/ 3631407 w 6974682"/>
              <a:gd name="connsiteY11" fmla="*/ 1021584 h 1197228"/>
              <a:gd name="connsiteX12" fmla="*/ 4362450 w 6974682"/>
              <a:gd name="connsiteY12" fmla="*/ 1012059 h 1197228"/>
              <a:gd name="connsiteX13" fmla="*/ 4543425 w 6974682"/>
              <a:gd name="connsiteY13" fmla="*/ 1012059 h 1197228"/>
              <a:gd name="connsiteX14" fmla="*/ 4805363 w 6974682"/>
              <a:gd name="connsiteY14" fmla="*/ 954909 h 1197228"/>
              <a:gd name="connsiteX15" fmla="*/ 5072063 w 6974682"/>
              <a:gd name="connsiteY15" fmla="*/ 783459 h 1197228"/>
              <a:gd name="connsiteX16" fmla="*/ 5529263 w 6974682"/>
              <a:gd name="connsiteY16" fmla="*/ 311972 h 1197228"/>
              <a:gd name="connsiteX17" fmla="*/ 5672138 w 6974682"/>
              <a:gd name="connsiteY17" fmla="*/ 173859 h 1197228"/>
              <a:gd name="connsiteX18" fmla="*/ 5876925 w 6974682"/>
              <a:gd name="connsiteY18" fmla="*/ 57178 h 1197228"/>
              <a:gd name="connsiteX19" fmla="*/ 6081713 w 6974682"/>
              <a:gd name="connsiteY19" fmla="*/ 45272 h 1197228"/>
              <a:gd name="connsiteX20" fmla="*/ 6322219 w 6974682"/>
              <a:gd name="connsiteY20" fmla="*/ 104803 h 1197228"/>
              <a:gd name="connsiteX21" fmla="*/ 6481763 w 6974682"/>
              <a:gd name="connsiteY21" fmla="*/ 166716 h 1197228"/>
              <a:gd name="connsiteX22" fmla="*/ 6593682 w 6974682"/>
              <a:gd name="connsiteY22" fmla="*/ 181003 h 1197228"/>
              <a:gd name="connsiteX23" fmla="*/ 6796088 w 6974682"/>
              <a:gd name="connsiteY23" fmla="*/ 119091 h 1197228"/>
              <a:gd name="connsiteX24" fmla="*/ 6974682 w 6974682"/>
              <a:gd name="connsiteY24" fmla="*/ 16697 h 1197228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62450 w 6974682"/>
              <a:gd name="connsiteY12" fmla="*/ 995362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77001 w 6974682"/>
              <a:gd name="connsiteY21" fmla="*/ 159544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8394 w 6723520"/>
              <a:gd name="connsiteY0" fmla="*/ 0 h 1282925"/>
              <a:gd name="connsiteX1" fmla="*/ 22682 w 6723520"/>
              <a:gd name="connsiteY1" fmla="*/ 545306 h 1282925"/>
              <a:gd name="connsiteX2" fmla="*/ 456070 w 6723520"/>
              <a:gd name="connsiteY2" fmla="*/ 807244 h 1282925"/>
              <a:gd name="connsiteX3" fmla="*/ 901363 w 6723520"/>
              <a:gd name="connsiteY3" fmla="*/ 1071563 h 1282925"/>
              <a:gd name="connsiteX4" fmla="*/ 1191876 w 6723520"/>
              <a:gd name="connsiteY4" fmla="*/ 1228725 h 1282925"/>
              <a:gd name="connsiteX5" fmla="*/ 1430001 w 6723520"/>
              <a:gd name="connsiteY5" fmla="*/ 1281113 h 1282925"/>
              <a:gd name="connsiteX6" fmla="*/ 1727657 w 6723520"/>
              <a:gd name="connsiteY6" fmla="*/ 1264444 h 1282925"/>
              <a:gd name="connsiteX7" fmla="*/ 2011026 w 6723520"/>
              <a:gd name="connsiteY7" fmla="*/ 1202531 h 1282925"/>
              <a:gd name="connsiteX8" fmla="*/ 2303920 w 6723520"/>
              <a:gd name="connsiteY8" fmla="*/ 1152525 h 1282925"/>
              <a:gd name="connsiteX9" fmla="*/ 2449176 w 6723520"/>
              <a:gd name="connsiteY9" fmla="*/ 1121569 h 1282925"/>
              <a:gd name="connsiteX10" fmla="*/ 2896851 w 6723520"/>
              <a:gd name="connsiteY10" fmla="*/ 1107281 h 1282925"/>
              <a:gd name="connsiteX11" fmla="*/ 3380245 w 6723520"/>
              <a:gd name="connsiteY11" fmla="*/ 1107281 h 1282925"/>
              <a:gd name="connsiteX12" fmla="*/ 4094619 w 6723520"/>
              <a:gd name="connsiteY12" fmla="*/ 1104900 h 1282925"/>
              <a:gd name="connsiteX13" fmla="*/ 4292263 w 6723520"/>
              <a:gd name="connsiteY13" fmla="*/ 1097756 h 1282925"/>
              <a:gd name="connsiteX14" fmla="*/ 4554201 w 6723520"/>
              <a:gd name="connsiteY14" fmla="*/ 1040606 h 1282925"/>
              <a:gd name="connsiteX15" fmla="*/ 4820901 w 6723520"/>
              <a:gd name="connsiteY15" fmla="*/ 869156 h 1282925"/>
              <a:gd name="connsiteX16" fmla="*/ 5278101 w 6723520"/>
              <a:gd name="connsiteY16" fmla="*/ 397669 h 1282925"/>
              <a:gd name="connsiteX17" fmla="*/ 5420976 w 6723520"/>
              <a:gd name="connsiteY17" fmla="*/ 259556 h 1282925"/>
              <a:gd name="connsiteX18" fmla="*/ 5625763 w 6723520"/>
              <a:gd name="connsiteY18" fmla="*/ 142875 h 1282925"/>
              <a:gd name="connsiteX19" fmla="*/ 5830551 w 6723520"/>
              <a:gd name="connsiteY19" fmla="*/ 130969 h 1282925"/>
              <a:gd name="connsiteX20" fmla="*/ 6042482 w 6723520"/>
              <a:gd name="connsiteY20" fmla="*/ 192881 h 1282925"/>
              <a:gd name="connsiteX21" fmla="*/ 6225839 w 6723520"/>
              <a:gd name="connsiteY21" fmla="*/ 261938 h 1282925"/>
              <a:gd name="connsiteX22" fmla="*/ 6342520 w 6723520"/>
              <a:gd name="connsiteY22" fmla="*/ 266700 h 1282925"/>
              <a:gd name="connsiteX23" fmla="*/ 6544926 w 6723520"/>
              <a:gd name="connsiteY23" fmla="*/ 204788 h 1282925"/>
              <a:gd name="connsiteX24" fmla="*/ 6723520 w 6723520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447676 w 6715126"/>
              <a:gd name="connsiteY2" fmla="*/ 807244 h 1282925"/>
              <a:gd name="connsiteX3" fmla="*/ 892969 w 6715126"/>
              <a:gd name="connsiteY3" fmla="*/ 1071563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752476 w 6715126"/>
              <a:gd name="connsiteY2" fmla="*/ 721519 h 1282925"/>
              <a:gd name="connsiteX3" fmla="*/ 892969 w 6715126"/>
              <a:gd name="connsiteY3" fmla="*/ 1071563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752476 w 6715126"/>
              <a:gd name="connsiteY2" fmla="*/ 721519 h 1282925"/>
              <a:gd name="connsiteX3" fmla="*/ 947737 w 6715126"/>
              <a:gd name="connsiteY3" fmla="*/ 1023938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5206"/>
              <a:gd name="connsiteX1" fmla="*/ 592932 w 6715126"/>
              <a:gd name="connsiteY1" fmla="*/ 169068 h 1285206"/>
              <a:gd name="connsiteX2" fmla="*/ 752476 w 6715126"/>
              <a:gd name="connsiteY2" fmla="*/ 721519 h 1285206"/>
              <a:gd name="connsiteX3" fmla="*/ 947737 w 6715126"/>
              <a:gd name="connsiteY3" fmla="*/ 1023938 h 1285206"/>
              <a:gd name="connsiteX4" fmla="*/ 1231107 w 6715126"/>
              <a:gd name="connsiteY4" fmla="*/ 1195387 h 1285206"/>
              <a:gd name="connsiteX5" fmla="*/ 1421607 w 6715126"/>
              <a:gd name="connsiteY5" fmla="*/ 1281113 h 1285206"/>
              <a:gd name="connsiteX6" fmla="*/ 1719263 w 6715126"/>
              <a:gd name="connsiteY6" fmla="*/ 1264444 h 1285206"/>
              <a:gd name="connsiteX7" fmla="*/ 2002632 w 6715126"/>
              <a:gd name="connsiteY7" fmla="*/ 1202531 h 1285206"/>
              <a:gd name="connsiteX8" fmla="*/ 2295526 w 6715126"/>
              <a:gd name="connsiteY8" fmla="*/ 1152525 h 1285206"/>
              <a:gd name="connsiteX9" fmla="*/ 2440782 w 6715126"/>
              <a:gd name="connsiteY9" fmla="*/ 1121569 h 1285206"/>
              <a:gd name="connsiteX10" fmla="*/ 2888457 w 6715126"/>
              <a:gd name="connsiteY10" fmla="*/ 1107281 h 1285206"/>
              <a:gd name="connsiteX11" fmla="*/ 3371851 w 6715126"/>
              <a:gd name="connsiteY11" fmla="*/ 1107281 h 1285206"/>
              <a:gd name="connsiteX12" fmla="*/ 4086225 w 6715126"/>
              <a:gd name="connsiteY12" fmla="*/ 1104900 h 1285206"/>
              <a:gd name="connsiteX13" fmla="*/ 4283869 w 6715126"/>
              <a:gd name="connsiteY13" fmla="*/ 1097756 h 1285206"/>
              <a:gd name="connsiteX14" fmla="*/ 4545807 w 6715126"/>
              <a:gd name="connsiteY14" fmla="*/ 1040606 h 1285206"/>
              <a:gd name="connsiteX15" fmla="*/ 4812507 w 6715126"/>
              <a:gd name="connsiteY15" fmla="*/ 869156 h 1285206"/>
              <a:gd name="connsiteX16" fmla="*/ 5269707 w 6715126"/>
              <a:gd name="connsiteY16" fmla="*/ 397669 h 1285206"/>
              <a:gd name="connsiteX17" fmla="*/ 5412582 w 6715126"/>
              <a:gd name="connsiteY17" fmla="*/ 259556 h 1285206"/>
              <a:gd name="connsiteX18" fmla="*/ 5617369 w 6715126"/>
              <a:gd name="connsiteY18" fmla="*/ 142875 h 1285206"/>
              <a:gd name="connsiteX19" fmla="*/ 5822157 w 6715126"/>
              <a:gd name="connsiteY19" fmla="*/ 130969 h 1285206"/>
              <a:gd name="connsiteX20" fmla="*/ 6034088 w 6715126"/>
              <a:gd name="connsiteY20" fmla="*/ 192881 h 1285206"/>
              <a:gd name="connsiteX21" fmla="*/ 6217445 w 6715126"/>
              <a:gd name="connsiteY21" fmla="*/ 261938 h 1285206"/>
              <a:gd name="connsiteX22" fmla="*/ 6334126 w 6715126"/>
              <a:gd name="connsiteY22" fmla="*/ 266700 h 1285206"/>
              <a:gd name="connsiteX23" fmla="*/ 6536532 w 6715126"/>
              <a:gd name="connsiteY23" fmla="*/ 204788 h 1285206"/>
              <a:gd name="connsiteX24" fmla="*/ 6715126 w 6715126"/>
              <a:gd name="connsiteY24" fmla="*/ 102394 h 1285206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47737 w 6715126"/>
              <a:gd name="connsiteY3" fmla="*/ 1023938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72276"/>
              <a:gd name="connsiteY0" fmla="*/ 0 h 1356983"/>
              <a:gd name="connsiteX1" fmla="*/ 650082 w 6772276"/>
              <a:gd name="connsiteY1" fmla="*/ 242887 h 1356983"/>
              <a:gd name="connsiteX2" fmla="*/ 809626 w 6772276"/>
              <a:gd name="connsiteY2" fmla="*/ 797719 h 1356983"/>
              <a:gd name="connsiteX3" fmla="*/ 1052512 w 6772276"/>
              <a:gd name="connsiteY3" fmla="*/ 1128713 h 1356983"/>
              <a:gd name="connsiteX4" fmla="*/ 1288257 w 6772276"/>
              <a:gd name="connsiteY4" fmla="*/ 1269206 h 1356983"/>
              <a:gd name="connsiteX5" fmla="*/ 1557338 w 6772276"/>
              <a:gd name="connsiteY5" fmla="*/ 1352550 h 1356983"/>
              <a:gd name="connsiteX6" fmla="*/ 1776413 w 6772276"/>
              <a:gd name="connsiteY6" fmla="*/ 1338263 h 1356983"/>
              <a:gd name="connsiteX7" fmla="*/ 2059782 w 6772276"/>
              <a:gd name="connsiteY7" fmla="*/ 1276350 h 1356983"/>
              <a:gd name="connsiteX8" fmla="*/ 2352676 w 6772276"/>
              <a:gd name="connsiteY8" fmla="*/ 1226344 h 1356983"/>
              <a:gd name="connsiteX9" fmla="*/ 2497932 w 6772276"/>
              <a:gd name="connsiteY9" fmla="*/ 1195388 h 1356983"/>
              <a:gd name="connsiteX10" fmla="*/ 2945607 w 6772276"/>
              <a:gd name="connsiteY10" fmla="*/ 1181100 h 1356983"/>
              <a:gd name="connsiteX11" fmla="*/ 3429001 w 6772276"/>
              <a:gd name="connsiteY11" fmla="*/ 1181100 h 1356983"/>
              <a:gd name="connsiteX12" fmla="*/ 4143375 w 6772276"/>
              <a:gd name="connsiteY12" fmla="*/ 1178719 h 1356983"/>
              <a:gd name="connsiteX13" fmla="*/ 4341019 w 6772276"/>
              <a:gd name="connsiteY13" fmla="*/ 1171575 h 1356983"/>
              <a:gd name="connsiteX14" fmla="*/ 4602957 w 6772276"/>
              <a:gd name="connsiteY14" fmla="*/ 1114425 h 1356983"/>
              <a:gd name="connsiteX15" fmla="*/ 4869657 w 6772276"/>
              <a:gd name="connsiteY15" fmla="*/ 942975 h 1356983"/>
              <a:gd name="connsiteX16" fmla="*/ 5326857 w 6772276"/>
              <a:gd name="connsiteY16" fmla="*/ 471488 h 1356983"/>
              <a:gd name="connsiteX17" fmla="*/ 5469732 w 6772276"/>
              <a:gd name="connsiteY17" fmla="*/ 333375 h 1356983"/>
              <a:gd name="connsiteX18" fmla="*/ 5674519 w 6772276"/>
              <a:gd name="connsiteY18" fmla="*/ 216694 h 1356983"/>
              <a:gd name="connsiteX19" fmla="*/ 5879307 w 6772276"/>
              <a:gd name="connsiteY19" fmla="*/ 204788 h 1356983"/>
              <a:gd name="connsiteX20" fmla="*/ 6091238 w 6772276"/>
              <a:gd name="connsiteY20" fmla="*/ 266700 h 1356983"/>
              <a:gd name="connsiteX21" fmla="*/ 6274595 w 6772276"/>
              <a:gd name="connsiteY21" fmla="*/ 335757 h 1356983"/>
              <a:gd name="connsiteX22" fmla="*/ 6391276 w 6772276"/>
              <a:gd name="connsiteY22" fmla="*/ 340519 h 1356983"/>
              <a:gd name="connsiteX23" fmla="*/ 6593682 w 6772276"/>
              <a:gd name="connsiteY23" fmla="*/ 278607 h 1356983"/>
              <a:gd name="connsiteX24" fmla="*/ 6772276 w 6772276"/>
              <a:gd name="connsiteY24" fmla="*/ 176213 h 1356983"/>
              <a:gd name="connsiteX0" fmla="*/ 0 w 6772276"/>
              <a:gd name="connsiteY0" fmla="*/ 0 h 1356983"/>
              <a:gd name="connsiteX1" fmla="*/ 396814 w 6772276"/>
              <a:gd name="connsiteY1" fmla="*/ 118912 h 1356983"/>
              <a:gd name="connsiteX2" fmla="*/ 650082 w 6772276"/>
              <a:gd name="connsiteY2" fmla="*/ 242887 h 1356983"/>
              <a:gd name="connsiteX3" fmla="*/ 809626 w 6772276"/>
              <a:gd name="connsiteY3" fmla="*/ 797719 h 1356983"/>
              <a:gd name="connsiteX4" fmla="*/ 1052512 w 6772276"/>
              <a:gd name="connsiteY4" fmla="*/ 1128713 h 1356983"/>
              <a:gd name="connsiteX5" fmla="*/ 1288257 w 6772276"/>
              <a:gd name="connsiteY5" fmla="*/ 1269206 h 1356983"/>
              <a:gd name="connsiteX6" fmla="*/ 1557338 w 6772276"/>
              <a:gd name="connsiteY6" fmla="*/ 1352550 h 1356983"/>
              <a:gd name="connsiteX7" fmla="*/ 1776413 w 6772276"/>
              <a:gd name="connsiteY7" fmla="*/ 1338263 h 1356983"/>
              <a:gd name="connsiteX8" fmla="*/ 2059782 w 6772276"/>
              <a:gd name="connsiteY8" fmla="*/ 1276350 h 1356983"/>
              <a:gd name="connsiteX9" fmla="*/ 2352676 w 6772276"/>
              <a:gd name="connsiteY9" fmla="*/ 1226344 h 1356983"/>
              <a:gd name="connsiteX10" fmla="*/ 2497932 w 6772276"/>
              <a:gd name="connsiteY10" fmla="*/ 1195388 h 1356983"/>
              <a:gd name="connsiteX11" fmla="*/ 2945607 w 6772276"/>
              <a:gd name="connsiteY11" fmla="*/ 1181100 h 1356983"/>
              <a:gd name="connsiteX12" fmla="*/ 3429001 w 6772276"/>
              <a:gd name="connsiteY12" fmla="*/ 1181100 h 1356983"/>
              <a:gd name="connsiteX13" fmla="*/ 4143375 w 6772276"/>
              <a:gd name="connsiteY13" fmla="*/ 1178719 h 1356983"/>
              <a:gd name="connsiteX14" fmla="*/ 4341019 w 6772276"/>
              <a:gd name="connsiteY14" fmla="*/ 1171575 h 1356983"/>
              <a:gd name="connsiteX15" fmla="*/ 4602957 w 6772276"/>
              <a:gd name="connsiteY15" fmla="*/ 1114425 h 1356983"/>
              <a:gd name="connsiteX16" fmla="*/ 4869657 w 6772276"/>
              <a:gd name="connsiteY16" fmla="*/ 942975 h 1356983"/>
              <a:gd name="connsiteX17" fmla="*/ 5326857 w 6772276"/>
              <a:gd name="connsiteY17" fmla="*/ 471488 h 1356983"/>
              <a:gd name="connsiteX18" fmla="*/ 5469732 w 6772276"/>
              <a:gd name="connsiteY18" fmla="*/ 333375 h 1356983"/>
              <a:gd name="connsiteX19" fmla="*/ 5674519 w 6772276"/>
              <a:gd name="connsiteY19" fmla="*/ 216694 h 1356983"/>
              <a:gd name="connsiteX20" fmla="*/ 5879307 w 6772276"/>
              <a:gd name="connsiteY20" fmla="*/ 204788 h 1356983"/>
              <a:gd name="connsiteX21" fmla="*/ 6091238 w 6772276"/>
              <a:gd name="connsiteY21" fmla="*/ 266700 h 1356983"/>
              <a:gd name="connsiteX22" fmla="*/ 6274595 w 6772276"/>
              <a:gd name="connsiteY22" fmla="*/ 335757 h 1356983"/>
              <a:gd name="connsiteX23" fmla="*/ 6391276 w 6772276"/>
              <a:gd name="connsiteY23" fmla="*/ 340519 h 1356983"/>
              <a:gd name="connsiteX24" fmla="*/ 6593682 w 6772276"/>
              <a:gd name="connsiteY24" fmla="*/ 278607 h 1356983"/>
              <a:gd name="connsiteX25" fmla="*/ 6772276 w 6772276"/>
              <a:gd name="connsiteY25" fmla="*/ 176213 h 1356983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1052512 w 6772276"/>
              <a:gd name="connsiteY4" fmla="*/ 1137346 h 1365616"/>
              <a:gd name="connsiteX5" fmla="*/ 1288257 w 6772276"/>
              <a:gd name="connsiteY5" fmla="*/ 1277839 h 1365616"/>
              <a:gd name="connsiteX6" fmla="*/ 1557338 w 6772276"/>
              <a:gd name="connsiteY6" fmla="*/ 1361183 h 1365616"/>
              <a:gd name="connsiteX7" fmla="*/ 1776413 w 6772276"/>
              <a:gd name="connsiteY7" fmla="*/ 1346896 h 1365616"/>
              <a:gd name="connsiteX8" fmla="*/ 2059782 w 6772276"/>
              <a:gd name="connsiteY8" fmla="*/ 1284983 h 1365616"/>
              <a:gd name="connsiteX9" fmla="*/ 2352676 w 6772276"/>
              <a:gd name="connsiteY9" fmla="*/ 1234977 h 1365616"/>
              <a:gd name="connsiteX10" fmla="*/ 2497932 w 6772276"/>
              <a:gd name="connsiteY10" fmla="*/ 1204021 h 1365616"/>
              <a:gd name="connsiteX11" fmla="*/ 2945607 w 6772276"/>
              <a:gd name="connsiteY11" fmla="*/ 1189733 h 1365616"/>
              <a:gd name="connsiteX12" fmla="*/ 3429001 w 6772276"/>
              <a:gd name="connsiteY12" fmla="*/ 1189733 h 1365616"/>
              <a:gd name="connsiteX13" fmla="*/ 4143375 w 6772276"/>
              <a:gd name="connsiteY13" fmla="*/ 1187352 h 1365616"/>
              <a:gd name="connsiteX14" fmla="*/ 4341019 w 6772276"/>
              <a:gd name="connsiteY14" fmla="*/ 1180208 h 1365616"/>
              <a:gd name="connsiteX15" fmla="*/ 4602957 w 6772276"/>
              <a:gd name="connsiteY15" fmla="*/ 1123058 h 1365616"/>
              <a:gd name="connsiteX16" fmla="*/ 4869657 w 6772276"/>
              <a:gd name="connsiteY16" fmla="*/ 951608 h 1365616"/>
              <a:gd name="connsiteX17" fmla="*/ 5326857 w 6772276"/>
              <a:gd name="connsiteY17" fmla="*/ 480121 h 1365616"/>
              <a:gd name="connsiteX18" fmla="*/ 5469732 w 6772276"/>
              <a:gd name="connsiteY18" fmla="*/ 342008 h 1365616"/>
              <a:gd name="connsiteX19" fmla="*/ 5674519 w 6772276"/>
              <a:gd name="connsiteY19" fmla="*/ 225327 h 1365616"/>
              <a:gd name="connsiteX20" fmla="*/ 5879307 w 6772276"/>
              <a:gd name="connsiteY20" fmla="*/ 213421 h 1365616"/>
              <a:gd name="connsiteX21" fmla="*/ 6091238 w 6772276"/>
              <a:gd name="connsiteY21" fmla="*/ 275333 h 1365616"/>
              <a:gd name="connsiteX22" fmla="*/ 6274595 w 6772276"/>
              <a:gd name="connsiteY22" fmla="*/ 344390 h 1365616"/>
              <a:gd name="connsiteX23" fmla="*/ 6391276 w 6772276"/>
              <a:gd name="connsiteY23" fmla="*/ 349152 h 1365616"/>
              <a:gd name="connsiteX24" fmla="*/ 6593682 w 6772276"/>
              <a:gd name="connsiteY24" fmla="*/ 287240 h 1365616"/>
              <a:gd name="connsiteX25" fmla="*/ 6772276 w 6772276"/>
              <a:gd name="connsiteY25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884970 w 6772276"/>
              <a:gd name="connsiteY4" fmla="*/ 922882 h 1365616"/>
              <a:gd name="connsiteX5" fmla="*/ 1052512 w 6772276"/>
              <a:gd name="connsiteY5" fmla="*/ 1137346 h 1365616"/>
              <a:gd name="connsiteX6" fmla="*/ 1288257 w 6772276"/>
              <a:gd name="connsiteY6" fmla="*/ 1277839 h 1365616"/>
              <a:gd name="connsiteX7" fmla="*/ 1557338 w 6772276"/>
              <a:gd name="connsiteY7" fmla="*/ 1361183 h 1365616"/>
              <a:gd name="connsiteX8" fmla="*/ 1776413 w 6772276"/>
              <a:gd name="connsiteY8" fmla="*/ 1346896 h 1365616"/>
              <a:gd name="connsiteX9" fmla="*/ 2059782 w 6772276"/>
              <a:gd name="connsiteY9" fmla="*/ 1284983 h 1365616"/>
              <a:gd name="connsiteX10" fmla="*/ 2352676 w 6772276"/>
              <a:gd name="connsiteY10" fmla="*/ 1234977 h 1365616"/>
              <a:gd name="connsiteX11" fmla="*/ 2497932 w 6772276"/>
              <a:gd name="connsiteY11" fmla="*/ 1204021 h 1365616"/>
              <a:gd name="connsiteX12" fmla="*/ 2945607 w 6772276"/>
              <a:gd name="connsiteY12" fmla="*/ 1189733 h 1365616"/>
              <a:gd name="connsiteX13" fmla="*/ 3429001 w 6772276"/>
              <a:gd name="connsiteY13" fmla="*/ 1189733 h 1365616"/>
              <a:gd name="connsiteX14" fmla="*/ 4143375 w 6772276"/>
              <a:gd name="connsiteY14" fmla="*/ 1187352 h 1365616"/>
              <a:gd name="connsiteX15" fmla="*/ 4341019 w 6772276"/>
              <a:gd name="connsiteY15" fmla="*/ 1180208 h 1365616"/>
              <a:gd name="connsiteX16" fmla="*/ 4602957 w 6772276"/>
              <a:gd name="connsiteY16" fmla="*/ 1123058 h 1365616"/>
              <a:gd name="connsiteX17" fmla="*/ 4869657 w 6772276"/>
              <a:gd name="connsiteY17" fmla="*/ 951608 h 1365616"/>
              <a:gd name="connsiteX18" fmla="*/ 5326857 w 6772276"/>
              <a:gd name="connsiteY18" fmla="*/ 480121 h 1365616"/>
              <a:gd name="connsiteX19" fmla="*/ 5469732 w 6772276"/>
              <a:gd name="connsiteY19" fmla="*/ 342008 h 1365616"/>
              <a:gd name="connsiteX20" fmla="*/ 5674519 w 6772276"/>
              <a:gd name="connsiteY20" fmla="*/ 225327 h 1365616"/>
              <a:gd name="connsiteX21" fmla="*/ 5879307 w 6772276"/>
              <a:gd name="connsiteY21" fmla="*/ 213421 h 1365616"/>
              <a:gd name="connsiteX22" fmla="*/ 6091238 w 6772276"/>
              <a:gd name="connsiteY22" fmla="*/ 275333 h 1365616"/>
              <a:gd name="connsiteX23" fmla="*/ 6274595 w 6772276"/>
              <a:gd name="connsiteY23" fmla="*/ 344390 h 1365616"/>
              <a:gd name="connsiteX24" fmla="*/ 6391276 w 6772276"/>
              <a:gd name="connsiteY24" fmla="*/ 349152 h 1365616"/>
              <a:gd name="connsiteX25" fmla="*/ 6593682 w 6772276"/>
              <a:gd name="connsiteY25" fmla="*/ 287240 h 1365616"/>
              <a:gd name="connsiteX26" fmla="*/ 6772276 w 6772276"/>
              <a:gd name="connsiteY26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877827 w 6772276"/>
              <a:gd name="connsiteY4" fmla="*/ 934788 h 1365616"/>
              <a:gd name="connsiteX5" fmla="*/ 1052512 w 6772276"/>
              <a:gd name="connsiteY5" fmla="*/ 1137346 h 1365616"/>
              <a:gd name="connsiteX6" fmla="*/ 1288257 w 6772276"/>
              <a:gd name="connsiteY6" fmla="*/ 1277839 h 1365616"/>
              <a:gd name="connsiteX7" fmla="*/ 1557338 w 6772276"/>
              <a:gd name="connsiteY7" fmla="*/ 1361183 h 1365616"/>
              <a:gd name="connsiteX8" fmla="*/ 1776413 w 6772276"/>
              <a:gd name="connsiteY8" fmla="*/ 1346896 h 1365616"/>
              <a:gd name="connsiteX9" fmla="*/ 2059782 w 6772276"/>
              <a:gd name="connsiteY9" fmla="*/ 1284983 h 1365616"/>
              <a:gd name="connsiteX10" fmla="*/ 2352676 w 6772276"/>
              <a:gd name="connsiteY10" fmla="*/ 1234977 h 1365616"/>
              <a:gd name="connsiteX11" fmla="*/ 2497932 w 6772276"/>
              <a:gd name="connsiteY11" fmla="*/ 1204021 h 1365616"/>
              <a:gd name="connsiteX12" fmla="*/ 2945607 w 6772276"/>
              <a:gd name="connsiteY12" fmla="*/ 1189733 h 1365616"/>
              <a:gd name="connsiteX13" fmla="*/ 3429001 w 6772276"/>
              <a:gd name="connsiteY13" fmla="*/ 1189733 h 1365616"/>
              <a:gd name="connsiteX14" fmla="*/ 4143375 w 6772276"/>
              <a:gd name="connsiteY14" fmla="*/ 1187352 h 1365616"/>
              <a:gd name="connsiteX15" fmla="*/ 4341019 w 6772276"/>
              <a:gd name="connsiteY15" fmla="*/ 1180208 h 1365616"/>
              <a:gd name="connsiteX16" fmla="*/ 4602957 w 6772276"/>
              <a:gd name="connsiteY16" fmla="*/ 1123058 h 1365616"/>
              <a:gd name="connsiteX17" fmla="*/ 4869657 w 6772276"/>
              <a:gd name="connsiteY17" fmla="*/ 951608 h 1365616"/>
              <a:gd name="connsiteX18" fmla="*/ 5326857 w 6772276"/>
              <a:gd name="connsiteY18" fmla="*/ 480121 h 1365616"/>
              <a:gd name="connsiteX19" fmla="*/ 5469732 w 6772276"/>
              <a:gd name="connsiteY19" fmla="*/ 342008 h 1365616"/>
              <a:gd name="connsiteX20" fmla="*/ 5674519 w 6772276"/>
              <a:gd name="connsiteY20" fmla="*/ 225327 h 1365616"/>
              <a:gd name="connsiteX21" fmla="*/ 5879307 w 6772276"/>
              <a:gd name="connsiteY21" fmla="*/ 213421 h 1365616"/>
              <a:gd name="connsiteX22" fmla="*/ 6091238 w 6772276"/>
              <a:gd name="connsiteY22" fmla="*/ 275333 h 1365616"/>
              <a:gd name="connsiteX23" fmla="*/ 6274595 w 6772276"/>
              <a:gd name="connsiteY23" fmla="*/ 344390 h 1365616"/>
              <a:gd name="connsiteX24" fmla="*/ 6391276 w 6772276"/>
              <a:gd name="connsiteY24" fmla="*/ 349152 h 1365616"/>
              <a:gd name="connsiteX25" fmla="*/ 6593682 w 6772276"/>
              <a:gd name="connsiteY25" fmla="*/ 287240 h 1365616"/>
              <a:gd name="connsiteX26" fmla="*/ 6772276 w 6772276"/>
              <a:gd name="connsiteY26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744477 w 6772276"/>
              <a:gd name="connsiteY3" fmla="*/ 546645 h 1365616"/>
              <a:gd name="connsiteX4" fmla="*/ 809626 w 6772276"/>
              <a:gd name="connsiteY4" fmla="*/ 806352 h 1365616"/>
              <a:gd name="connsiteX5" fmla="*/ 877827 w 6772276"/>
              <a:gd name="connsiteY5" fmla="*/ 934788 h 1365616"/>
              <a:gd name="connsiteX6" fmla="*/ 1052512 w 6772276"/>
              <a:gd name="connsiteY6" fmla="*/ 1137346 h 1365616"/>
              <a:gd name="connsiteX7" fmla="*/ 1288257 w 6772276"/>
              <a:gd name="connsiteY7" fmla="*/ 1277839 h 1365616"/>
              <a:gd name="connsiteX8" fmla="*/ 1557338 w 6772276"/>
              <a:gd name="connsiteY8" fmla="*/ 1361183 h 1365616"/>
              <a:gd name="connsiteX9" fmla="*/ 1776413 w 6772276"/>
              <a:gd name="connsiteY9" fmla="*/ 1346896 h 1365616"/>
              <a:gd name="connsiteX10" fmla="*/ 2059782 w 6772276"/>
              <a:gd name="connsiteY10" fmla="*/ 1284983 h 1365616"/>
              <a:gd name="connsiteX11" fmla="*/ 2352676 w 6772276"/>
              <a:gd name="connsiteY11" fmla="*/ 1234977 h 1365616"/>
              <a:gd name="connsiteX12" fmla="*/ 2497932 w 6772276"/>
              <a:gd name="connsiteY12" fmla="*/ 1204021 h 1365616"/>
              <a:gd name="connsiteX13" fmla="*/ 2945607 w 6772276"/>
              <a:gd name="connsiteY13" fmla="*/ 1189733 h 1365616"/>
              <a:gd name="connsiteX14" fmla="*/ 3429001 w 6772276"/>
              <a:gd name="connsiteY14" fmla="*/ 1189733 h 1365616"/>
              <a:gd name="connsiteX15" fmla="*/ 4143375 w 6772276"/>
              <a:gd name="connsiteY15" fmla="*/ 1187352 h 1365616"/>
              <a:gd name="connsiteX16" fmla="*/ 4341019 w 6772276"/>
              <a:gd name="connsiteY16" fmla="*/ 1180208 h 1365616"/>
              <a:gd name="connsiteX17" fmla="*/ 4602957 w 6772276"/>
              <a:gd name="connsiteY17" fmla="*/ 1123058 h 1365616"/>
              <a:gd name="connsiteX18" fmla="*/ 4869657 w 6772276"/>
              <a:gd name="connsiteY18" fmla="*/ 951608 h 1365616"/>
              <a:gd name="connsiteX19" fmla="*/ 5326857 w 6772276"/>
              <a:gd name="connsiteY19" fmla="*/ 480121 h 1365616"/>
              <a:gd name="connsiteX20" fmla="*/ 5469732 w 6772276"/>
              <a:gd name="connsiteY20" fmla="*/ 342008 h 1365616"/>
              <a:gd name="connsiteX21" fmla="*/ 5674519 w 6772276"/>
              <a:gd name="connsiteY21" fmla="*/ 225327 h 1365616"/>
              <a:gd name="connsiteX22" fmla="*/ 5879307 w 6772276"/>
              <a:gd name="connsiteY22" fmla="*/ 213421 h 1365616"/>
              <a:gd name="connsiteX23" fmla="*/ 6091238 w 6772276"/>
              <a:gd name="connsiteY23" fmla="*/ 275333 h 1365616"/>
              <a:gd name="connsiteX24" fmla="*/ 6274595 w 6772276"/>
              <a:gd name="connsiteY24" fmla="*/ 344390 h 1365616"/>
              <a:gd name="connsiteX25" fmla="*/ 6391276 w 6772276"/>
              <a:gd name="connsiteY25" fmla="*/ 349152 h 1365616"/>
              <a:gd name="connsiteX26" fmla="*/ 6593682 w 6772276"/>
              <a:gd name="connsiteY26" fmla="*/ 287240 h 1365616"/>
              <a:gd name="connsiteX27" fmla="*/ 6772276 w 6772276"/>
              <a:gd name="connsiteY27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744477 w 6772276"/>
              <a:gd name="connsiteY3" fmla="*/ 546645 h 1365616"/>
              <a:gd name="connsiteX4" fmla="*/ 809626 w 6772276"/>
              <a:gd name="connsiteY4" fmla="*/ 806352 h 1365616"/>
              <a:gd name="connsiteX5" fmla="*/ 877827 w 6772276"/>
              <a:gd name="connsiteY5" fmla="*/ 934788 h 1365616"/>
              <a:gd name="connsiteX6" fmla="*/ 1052512 w 6772276"/>
              <a:gd name="connsiteY6" fmla="*/ 1137346 h 1365616"/>
              <a:gd name="connsiteX7" fmla="*/ 1288257 w 6772276"/>
              <a:gd name="connsiteY7" fmla="*/ 1277839 h 1365616"/>
              <a:gd name="connsiteX8" fmla="*/ 1557338 w 6772276"/>
              <a:gd name="connsiteY8" fmla="*/ 1361183 h 1365616"/>
              <a:gd name="connsiteX9" fmla="*/ 1776413 w 6772276"/>
              <a:gd name="connsiteY9" fmla="*/ 1346896 h 1365616"/>
              <a:gd name="connsiteX10" fmla="*/ 2059782 w 6772276"/>
              <a:gd name="connsiteY10" fmla="*/ 1284983 h 1365616"/>
              <a:gd name="connsiteX11" fmla="*/ 2352676 w 6772276"/>
              <a:gd name="connsiteY11" fmla="*/ 1234977 h 1365616"/>
              <a:gd name="connsiteX12" fmla="*/ 2497932 w 6772276"/>
              <a:gd name="connsiteY12" fmla="*/ 1204021 h 1365616"/>
              <a:gd name="connsiteX13" fmla="*/ 2945607 w 6772276"/>
              <a:gd name="connsiteY13" fmla="*/ 1189733 h 1365616"/>
              <a:gd name="connsiteX14" fmla="*/ 3429001 w 6772276"/>
              <a:gd name="connsiteY14" fmla="*/ 1189733 h 1365616"/>
              <a:gd name="connsiteX15" fmla="*/ 4143375 w 6772276"/>
              <a:gd name="connsiteY15" fmla="*/ 1187352 h 1365616"/>
              <a:gd name="connsiteX16" fmla="*/ 4341019 w 6772276"/>
              <a:gd name="connsiteY16" fmla="*/ 1180208 h 1365616"/>
              <a:gd name="connsiteX17" fmla="*/ 4602957 w 6772276"/>
              <a:gd name="connsiteY17" fmla="*/ 1123058 h 1365616"/>
              <a:gd name="connsiteX18" fmla="*/ 4869657 w 6772276"/>
              <a:gd name="connsiteY18" fmla="*/ 951608 h 1365616"/>
              <a:gd name="connsiteX19" fmla="*/ 5326857 w 6772276"/>
              <a:gd name="connsiteY19" fmla="*/ 480121 h 1365616"/>
              <a:gd name="connsiteX20" fmla="*/ 5469732 w 6772276"/>
              <a:gd name="connsiteY20" fmla="*/ 342008 h 1365616"/>
              <a:gd name="connsiteX21" fmla="*/ 5674519 w 6772276"/>
              <a:gd name="connsiteY21" fmla="*/ 225327 h 1365616"/>
              <a:gd name="connsiteX22" fmla="*/ 5879307 w 6772276"/>
              <a:gd name="connsiteY22" fmla="*/ 213421 h 1365616"/>
              <a:gd name="connsiteX23" fmla="*/ 6091238 w 6772276"/>
              <a:gd name="connsiteY23" fmla="*/ 275333 h 1365616"/>
              <a:gd name="connsiteX24" fmla="*/ 6274595 w 6772276"/>
              <a:gd name="connsiteY24" fmla="*/ 344390 h 1365616"/>
              <a:gd name="connsiteX25" fmla="*/ 6391276 w 6772276"/>
              <a:gd name="connsiteY25" fmla="*/ 349152 h 1365616"/>
              <a:gd name="connsiteX26" fmla="*/ 6593682 w 6772276"/>
              <a:gd name="connsiteY26" fmla="*/ 287240 h 1365616"/>
              <a:gd name="connsiteX27" fmla="*/ 6772276 w 6772276"/>
              <a:gd name="connsiteY27" fmla="*/ 184846 h 136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72276" h="1365616">
                <a:moveTo>
                  <a:pt x="0" y="8633"/>
                </a:moveTo>
                <a:cubicBezTo>
                  <a:pt x="66136" y="28452"/>
                  <a:pt x="186074" y="-24855"/>
                  <a:pt x="294421" y="15626"/>
                </a:cubicBezTo>
                <a:cubicBezTo>
                  <a:pt x="402768" y="56107"/>
                  <a:pt x="575073" y="163017"/>
                  <a:pt x="650082" y="251520"/>
                </a:cubicBezTo>
                <a:cubicBezTo>
                  <a:pt x="725091" y="340023"/>
                  <a:pt x="717886" y="454173"/>
                  <a:pt x="744477" y="546645"/>
                </a:cubicBezTo>
                <a:cubicBezTo>
                  <a:pt x="771068" y="639117"/>
                  <a:pt x="787401" y="741662"/>
                  <a:pt x="809626" y="806352"/>
                </a:cubicBezTo>
                <a:cubicBezTo>
                  <a:pt x="831851" y="871042"/>
                  <a:pt x="837346" y="879622"/>
                  <a:pt x="877827" y="934788"/>
                </a:cubicBezTo>
                <a:cubicBezTo>
                  <a:pt x="918308" y="989954"/>
                  <a:pt x="985298" y="1078187"/>
                  <a:pt x="1052512" y="1137346"/>
                </a:cubicBezTo>
                <a:cubicBezTo>
                  <a:pt x="1172765" y="1214737"/>
                  <a:pt x="1204119" y="1240533"/>
                  <a:pt x="1288257" y="1277839"/>
                </a:cubicBezTo>
                <a:cubicBezTo>
                  <a:pt x="1372395" y="1315145"/>
                  <a:pt x="1475979" y="1349674"/>
                  <a:pt x="1557338" y="1361183"/>
                </a:cubicBezTo>
                <a:cubicBezTo>
                  <a:pt x="1638697" y="1372693"/>
                  <a:pt x="1692672" y="1359596"/>
                  <a:pt x="1776413" y="1346896"/>
                </a:cubicBezTo>
                <a:cubicBezTo>
                  <a:pt x="1860154" y="1334196"/>
                  <a:pt x="1963738" y="1303636"/>
                  <a:pt x="2059782" y="1284983"/>
                </a:cubicBezTo>
                <a:cubicBezTo>
                  <a:pt x="2155826" y="1266330"/>
                  <a:pt x="2279651" y="1248471"/>
                  <a:pt x="2352676" y="1234977"/>
                </a:cubicBezTo>
                <a:cubicBezTo>
                  <a:pt x="2425701" y="1221483"/>
                  <a:pt x="2399110" y="1211562"/>
                  <a:pt x="2497932" y="1204021"/>
                </a:cubicBezTo>
                <a:cubicBezTo>
                  <a:pt x="2596754" y="1196480"/>
                  <a:pt x="2790429" y="1192114"/>
                  <a:pt x="2945607" y="1189733"/>
                </a:cubicBezTo>
                <a:cubicBezTo>
                  <a:pt x="3100785" y="1187352"/>
                  <a:pt x="3429001" y="1189733"/>
                  <a:pt x="3429001" y="1189733"/>
                </a:cubicBezTo>
                <a:lnTo>
                  <a:pt x="4143375" y="1187352"/>
                </a:lnTo>
                <a:cubicBezTo>
                  <a:pt x="4295378" y="1185765"/>
                  <a:pt x="4264422" y="1190924"/>
                  <a:pt x="4341019" y="1180208"/>
                </a:cubicBezTo>
                <a:cubicBezTo>
                  <a:pt x="4417616" y="1169492"/>
                  <a:pt x="4514851" y="1161158"/>
                  <a:pt x="4602957" y="1123058"/>
                </a:cubicBezTo>
                <a:cubicBezTo>
                  <a:pt x="4691063" y="1084958"/>
                  <a:pt x="4749007" y="1058764"/>
                  <a:pt x="4869657" y="951608"/>
                </a:cubicBezTo>
                <a:cubicBezTo>
                  <a:pt x="4990307" y="844452"/>
                  <a:pt x="5226845" y="581721"/>
                  <a:pt x="5326857" y="480121"/>
                </a:cubicBezTo>
                <a:cubicBezTo>
                  <a:pt x="5426870" y="378521"/>
                  <a:pt x="5411788" y="384474"/>
                  <a:pt x="5469732" y="342008"/>
                </a:cubicBezTo>
                <a:cubicBezTo>
                  <a:pt x="5527676" y="299542"/>
                  <a:pt x="5606257" y="246758"/>
                  <a:pt x="5674519" y="225327"/>
                </a:cubicBezTo>
                <a:cubicBezTo>
                  <a:pt x="5742781" y="203896"/>
                  <a:pt x="5809854" y="205087"/>
                  <a:pt x="5879307" y="213421"/>
                </a:cubicBezTo>
                <a:cubicBezTo>
                  <a:pt x="5948760" y="221755"/>
                  <a:pt x="6025357" y="253505"/>
                  <a:pt x="6091238" y="275333"/>
                </a:cubicBezTo>
                <a:cubicBezTo>
                  <a:pt x="6157119" y="297161"/>
                  <a:pt x="6224589" y="332087"/>
                  <a:pt x="6274595" y="344390"/>
                </a:cubicBezTo>
                <a:cubicBezTo>
                  <a:pt x="6324601" y="356693"/>
                  <a:pt x="6338095" y="358677"/>
                  <a:pt x="6391276" y="349152"/>
                </a:cubicBezTo>
                <a:cubicBezTo>
                  <a:pt x="6444457" y="339627"/>
                  <a:pt x="6531373" y="315418"/>
                  <a:pt x="6593682" y="287240"/>
                </a:cubicBezTo>
                <a:cubicBezTo>
                  <a:pt x="6655991" y="259062"/>
                  <a:pt x="6698853" y="213817"/>
                  <a:pt x="6772276" y="184846"/>
                </a:cubicBezTo>
              </a:path>
            </a:pathLst>
          </a:custGeom>
          <a:noFill/>
          <a:ln w="2222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6F8AC851-7791-B335-7C89-F3EEC1AF4110}"/>
              </a:ext>
            </a:extLst>
          </p:cNvPr>
          <p:cNvSpPr/>
          <p:nvPr/>
        </p:nvSpPr>
        <p:spPr>
          <a:xfrm>
            <a:off x="1431131" y="4255806"/>
            <a:ext cx="6760368" cy="1329148"/>
          </a:xfrm>
          <a:custGeom>
            <a:avLst/>
            <a:gdLst>
              <a:gd name="connsiteX0" fmla="*/ 0 w 8260556"/>
              <a:gd name="connsiteY0" fmla="*/ 466544 h 1205113"/>
              <a:gd name="connsiteX1" fmla="*/ 97631 w 8260556"/>
              <a:gd name="connsiteY1" fmla="*/ 592750 h 1205113"/>
              <a:gd name="connsiteX2" fmla="*/ 185737 w 8260556"/>
              <a:gd name="connsiteY2" fmla="*/ 668950 h 1205113"/>
              <a:gd name="connsiteX3" fmla="*/ 266700 w 8260556"/>
              <a:gd name="connsiteY3" fmla="*/ 692763 h 1205113"/>
              <a:gd name="connsiteX4" fmla="*/ 416719 w 8260556"/>
              <a:gd name="connsiteY4" fmla="*/ 721338 h 1205113"/>
              <a:gd name="connsiteX5" fmla="*/ 507206 w 8260556"/>
              <a:gd name="connsiteY5" fmla="*/ 766582 h 1205113"/>
              <a:gd name="connsiteX6" fmla="*/ 638175 w 8260556"/>
              <a:gd name="connsiteY6" fmla="*/ 842782 h 1205113"/>
              <a:gd name="connsiteX7" fmla="*/ 759619 w 8260556"/>
              <a:gd name="connsiteY7" fmla="*/ 885644 h 1205113"/>
              <a:gd name="connsiteX8" fmla="*/ 1014412 w 8260556"/>
              <a:gd name="connsiteY8" fmla="*/ 904694 h 1205113"/>
              <a:gd name="connsiteX9" fmla="*/ 1326356 w 8260556"/>
              <a:gd name="connsiteY9" fmla="*/ 866594 h 1205113"/>
              <a:gd name="connsiteX10" fmla="*/ 1635919 w 8260556"/>
              <a:gd name="connsiteY10" fmla="*/ 876119 h 1205113"/>
              <a:gd name="connsiteX11" fmla="*/ 1850231 w 8260556"/>
              <a:gd name="connsiteY11" fmla="*/ 911838 h 1205113"/>
              <a:gd name="connsiteX12" fmla="*/ 2045494 w 8260556"/>
              <a:gd name="connsiteY12" fmla="*/ 973750 h 1205113"/>
              <a:gd name="connsiteX13" fmla="*/ 2464594 w 8260556"/>
              <a:gd name="connsiteY13" fmla="*/ 1114244 h 1205113"/>
              <a:gd name="connsiteX14" fmla="*/ 2697956 w 8260556"/>
              <a:gd name="connsiteY14" fmla="*/ 1188063 h 1205113"/>
              <a:gd name="connsiteX15" fmla="*/ 2917031 w 8260556"/>
              <a:gd name="connsiteY15" fmla="*/ 1204732 h 1205113"/>
              <a:gd name="connsiteX16" fmla="*/ 3083719 w 8260556"/>
              <a:gd name="connsiteY16" fmla="*/ 1195207 h 1205113"/>
              <a:gd name="connsiteX17" fmla="*/ 3409950 w 8260556"/>
              <a:gd name="connsiteY17" fmla="*/ 1147582 h 1205113"/>
              <a:gd name="connsiteX18" fmla="*/ 3790950 w 8260556"/>
              <a:gd name="connsiteY18" fmla="*/ 1090432 h 1205113"/>
              <a:gd name="connsiteX19" fmla="*/ 4121944 w 8260556"/>
              <a:gd name="connsiteY19" fmla="*/ 1009469 h 1205113"/>
              <a:gd name="connsiteX20" fmla="*/ 4250531 w 8260556"/>
              <a:gd name="connsiteY20" fmla="*/ 952319 h 1205113"/>
              <a:gd name="connsiteX21" fmla="*/ 4395787 w 8260556"/>
              <a:gd name="connsiteY21" fmla="*/ 868975 h 1205113"/>
              <a:gd name="connsiteX22" fmla="*/ 4557712 w 8260556"/>
              <a:gd name="connsiteY22" fmla="*/ 749913 h 1205113"/>
              <a:gd name="connsiteX23" fmla="*/ 4748212 w 8260556"/>
              <a:gd name="connsiteY23" fmla="*/ 557032 h 1205113"/>
              <a:gd name="connsiteX24" fmla="*/ 4953000 w 8260556"/>
              <a:gd name="connsiteY24" fmla="*/ 330813 h 1205113"/>
              <a:gd name="connsiteX25" fmla="*/ 5067300 w 8260556"/>
              <a:gd name="connsiteY25" fmla="*/ 214132 h 1205113"/>
              <a:gd name="connsiteX26" fmla="*/ 5169694 w 8260556"/>
              <a:gd name="connsiteY26" fmla="*/ 130788 h 1205113"/>
              <a:gd name="connsiteX27" fmla="*/ 5262562 w 8260556"/>
              <a:gd name="connsiteY27" fmla="*/ 78400 h 1205113"/>
              <a:gd name="connsiteX28" fmla="*/ 5398294 w 8260556"/>
              <a:gd name="connsiteY28" fmla="*/ 28394 h 1205113"/>
              <a:gd name="connsiteX29" fmla="*/ 5557837 w 8260556"/>
              <a:gd name="connsiteY29" fmla="*/ 4582 h 1205113"/>
              <a:gd name="connsiteX30" fmla="*/ 5693569 w 8260556"/>
              <a:gd name="connsiteY30" fmla="*/ 4582 h 1205113"/>
              <a:gd name="connsiteX31" fmla="*/ 5857875 w 8260556"/>
              <a:gd name="connsiteY31" fmla="*/ 52207 h 1205113"/>
              <a:gd name="connsiteX32" fmla="*/ 5962650 w 8260556"/>
              <a:gd name="connsiteY32" fmla="*/ 78400 h 1205113"/>
              <a:gd name="connsiteX33" fmla="*/ 6205537 w 8260556"/>
              <a:gd name="connsiteY33" fmla="*/ 142694 h 1205113"/>
              <a:gd name="connsiteX34" fmla="*/ 6436519 w 8260556"/>
              <a:gd name="connsiteY34" fmla="*/ 202225 h 1205113"/>
              <a:gd name="connsiteX35" fmla="*/ 6555581 w 8260556"/>
              <a:gd name="connsiteY35" fmla="*/ 221275 h 1205113"/>
              <a:gd name="connsiteX36" fmla="*/ 6703219 w 8260556"/>
              <a:gd name="connsiteY36" fmla="*/ 226038 h 1205113"/>
              <a:gd name="connsiteX37" fmla="*/ 6900862 w 8260556"/>
              <a:gd name="connsiteY37" fmla="*/ 173650 h 1205113"/>
              <a:gd name="connsiteX38" fmla="*/ 7088981 w 8260556"/>
              <a:gd name="connsiteY38" fmla="*/ 59350 h 1205113"/>
              <a:gd name="connsiteX39" fmla="*/ 7088981 w 8260556"/>
              <a:gd name="connsiteY39" fmla="*/ 297475 h 1205113"/>
              <a:gd name="connsiteX40" fmla="*/ 8260556 w 8260556"/>
              <a:gd name="connsiteY40" fmla="*/ 847544 h 1205113"/>
              <a:gd name="connsiteX0" fmla="*/ 0 w 7092013"/>
              <a:gd name="connsiteY0" fmla="*/ 466544 h 1205113"/>
              <a:gd name="connsiteX1" fmla="*/ 97631 w 7092013"/>
              <a:gd name="connsiteY1" fmla="*/ 592750 h 1205113"/>
              <a:gd name="connsiteX2" fmla="*/ 185737 w 7092013"/>
              <a:gd name="connsiteY2" fmla="*/ 668950 h 1205113"/>
              <a:gd name="connsiteX3" fmla="*/ 266700 w 7092013"/>
              <a:gd name="connsiteY3" fmla="*/ 692763 h 1205113"/>
              <a:gd name="connsiteX4" fmla="*/ 416719 w 7092013"/>
              <a:gd name="connsiteY4" fmla="*/ 721338 h 1205113"/>
              <a:gd name="connsiteX5" fmla="*/ 507206 w 7092013"/>
              <a:gd name="connsiteY5" fmla="*/ 766582 h 1205113"/>
              <a:gd name="connsiteX6" fmla="*/ 638175 w 7092013"/>
              <a:gd name="connsiteY6" fmla="*/ 842782 h 1205113"/>
              <a:gd name="connsiteX7" fmla="*/ 759619 w 7092013"/>
              <a:gd name="connsiteY7" fmla="*/ 885644 h 1205113"/>
              <a:gd name="connsiteX8" fmla="*/ 1014412 w 7092013"/>
              <a:gd name="connsiteY8" fmla="*/ 904694 h 1205113"/>
              <a:gd name="connsiteX9" fmla="*/ 1326356 w 7092013"/>
              <a:gd name="connsiteY9" fmla="*/ 866594 h 1205113"/>
              <a:gd name="connsiteX10" fmla="*/ 1635919 w 7092013"/>
              <a:gd name="connsiteY10" fmla="*/ 876119 h 1205113"/>
              <a:gd name="connsiteX11" fmla="*/ 1850231 w 7092013"/>
              <a:gd name="connsiteY11" fmla="*/ 911838 h 1205113"/>
              <a:gd name="connsiteX12" fmla="*/ 2045494 w 7092013"/>
              <a:gd name="connsiteY12" fmla="*/ 973750 h 1205113"/>
              <a:gd name="connsiteX13" fmla="*/ 2464594 w 7092013"/>
              <a:gd name="connsiteY13" fmla="*/ 1114244 h 1205113"/>
              <a:gd name="connsiteX14" fmla="*/ 2697956 w 7092013"/>
              <a:gd name="connsiteY14" fmla="*/ 1188063 h 1205113"/>
              <a:gd name="connsiteX15" fmla="*/ 2917031 w 7092013"/>
              <a:gd name="connsiteY15" fmla="*/ 1204732 h 1205113"/>
              <a:gd name="connsiteX16" fmla="*/ 3083719 w 7092013"/>
              <a:gd name="connsiteY16" fmla="*/ 1195207 h 1205113"/>
              <a:gd name="connsiteX17" fmla="*/ 3409950 w 7092013"/>
              <a:gd name="connsiteY17" fmla="*/ 1147582 h 1205113"/>
              <a:gd name="connsiteX18" fmla="*/ 3790950 w 7092013"/>
              <a:gd name="connsiteY18" fmla="*/ 1090432 h 1205113"/>
              <a:gd name="connsiteX19" fmla="*/ 4121944 w 7092013"/>
              <a:gd name="connsiteY19" fmla="*/ 1009469 h 1205113"/>
              <a:gd name="connsiteX20" fmla="*/ 4250531 w 7092013"/>
              <a:gd name="connsiteY20" fmla="*/ 952319 h 1205113"/>
              <a:gd name="connsiteX21" fmla="*/ 4395787 w 7092013"/>
              <a:gd name="connsiteY21" fmla="*/ 868975 h 1205113"/>
              <a:gd name="connsiteX22" fmla="*/ 4557712 w 7092013"/>
              <a:gd name="connsiteY22" fmla="*/ 749913 h 1205113"/>
              <a:gd name="connsiteX23" fmla="*/ 4748212 w 7092013"/>
              <a:gd name="connsiteY23" fmla="*/ 557032 h 1205113"/>
              <a:gd name="connsiteX24" fmla="*/ 4953000 w 7092013"/>
              <a:gd name="connsiteY24" fmla="*/ 330813 h 1205113"/>
              <a:gd name="connsiteX25" fmla="*/ 5067300 w 7092013"/>
              <a:gd name="connsiteY25" fmla="*/ 214132 h 1205113"/>
              <a:gd name="connsiteX26" fmla="*/ 5169694 w 7092013"/>
              <a:gd name="connsiteY26" fmla="*/ 130788 h 1205113"/>
              <a:gd name="connsiteX27" fmla="*/ 5262562 w 7092013"/>
              <a:gd name="connsiteY27" fmla="*/ 78400 h 1205113"/>
              <a:gd name="connsiteX28" fmla="*/ 5398294 w 7092013"/>
              <a:gd name="connsiteY28" fmla="*/ 28394 h 1205113"/>
              <a:gd name="connsiteX29" fmla="*/ 5557837 w 7092013"/>
              <a:gd name="connsiteY29" fmla="*/ 4582 h 1205113"/>
              <a:gd name="connsiteX30" fmla="*/ 5693569 w 7092013"/>
              <a:gd name="connsiteY30" fmla="*/ 4582 h 1205113"/>
              <a:gd name="connsiteX31" fmla="*/ 5857875 w 7092013"/>
              <a:gd name="connsiteY31" fmla="*/ 52207 h 1205113"/>
              <a:gd name="connsiteX32" fmla="*/ 5962650 w 7092013"/>
              <a:gd name="connsiteY32" fmla="*/ 78400 h 1205113"/>
              <a:gd name="connsiteX33" fmla="*/ 6205537 w 7092013"/>
              <a:gd name="connsiteY33" fmla="*/ 142694 h 1205113"/>
              <a:gd name="connsiteX34" fmla="*/ 6436519 w 7092013"/>
              <a:gd name="connsiteY34" fmla="*/ 202225 h 1205113"/>
              <a:gd name="connsiteX35" fmla="*/ 6555581 w 7092013"/>
              <a:gd name="connsiteY35" fmla="*/ 221275 h 1205113"/>
              <a:gd name="connsiteX36" fmla="*/ 6703219 w 7092013"/>
              <a:gd name="connsiteY36" fmla="*/ 226038 h 1205113"/>
              <a:gd name="connsiteX37" fmla="*/ 6900862 w 7092013"/>
              <a:gd name="connsiteY37" fmla="*/ 173650 h 1205113"/>
              <a:gd name="connsiteX38" fmla="*/ 7088981 w 7092013"/>
              <a:gd name="connsiteY38" fmla="*/ 59350 h 1205113"/>
              <a:gd name="connsiteX39" fmla="*/ 7088981 w 7092013"/>
              <a:gd name="connsiteY39" fmla="*/ 297475 h 1205113"/>
              <a:gd name="connsiteX0" fmla="*/ 0 w 7088981"/>
              <a:gd name="connsiteY0" fmla="*/ 466544 h 1205113"/>
              <a:gd name="connsiteX1" fmla="*/ 97631 w 7088981"/>
              <a:gd name="connsiteY1" fmla="*/ 592750 h 1205113"/>
              <a:gd name="connsiteX2" fmla="*/ 185737 w 7088981"/>
              <a:gd name="connsiteY2" fmla="*/ 668950 h 1205113"/>
              <a:gd name="connsiteX3" fmla="*/ 266700 w 7088981"/>
              <a:gd name="connsiteY3" fmla="*/ 692763 h 1205113"/>
              <a:gd name="connsiteX4" fmla="*/ 416719 w 7088981"/>
              <a:gd name="connsiteY4" fmla="*/ 721338 h 1205113"/>
              <a:gd name="connsiteX5" fmla="*/ 507206 w 7088981"/>
              <a:gd name="connsiteY5" fmla="*/ 766582 h 1205113"/>
              <a:gd name="connsiteX6" fmla="*/ 638175 w 7088981"/>
              <a:gd name="connsiteY6" fmla="*/ 842782 h 1205113"/>
              <a:gd name="connsiteX7" fmla="*/ 759619 w 7088981"/>
              <a:gd name="connsiteY7" fmla="*/ 885644 h 1205113"/>
              <a:gd name="connsiteX8" fmla="*/ 1014412 w 7088981"/>
              <a:gd name="connsiteY8" fmla="*/ 904694 h 1205113"/>
              <a:gd name="connsiteX9" fmla="*/ 1326356 w 7088981"/>
              <a:gd name="connsiteY9" fmla="*/ 866594 h 1205113"/>
              <a:gd name="connsiteX10" fmla="*/ 1635919 w 7088981"/>
              <a:gd name="connsiteY10" fmla="*/ 876119 h 1205113"/>
              <a:gd name="connsiteX11" fmla="*/ 1850231 w 7088981"/>
              <a:gd name="connsiteY11" fmla="*/ 911838 h 1205113"/>
              <a:gd name="connsiteX12" fmla="*/ 2045494 w 7088981"/>
              <a:gd name="connsiteY12" fmla="*/ 973750 h 1205113"/>
              <a:gd name="connsiteX13" fmla="*/ 2464594 w 7088981"/>
              <a:gd name="connsiteY13" fmla="*/ 1114244 h 1205113"/>
              <a:gd name="connsiteX14" fmla="*/ 2697956 w 7088981"/>
              <a:gd name="connsiteY14" fmla="*/ 1188063 h 1205113"/>
              <a:gd name="connsiteX15" fmla="*/ 2917031 w 7088981"/>
              <a:gd name="connsiteY15" fmla="*/ 1204732 h 1205113"/>
              <a:gd name="connsiteX16" fmla="*/ 3083719 w 7088981"/>
              <a:gd name="connsiteY16" fmla="*/ 1195207 h 1205113"/>
              <a:gd name="connsiteX17" fmla="*/ 3409950 w 7088981"/>
              <a:gd name="connsiteY17" fmla="*/ 1147582 h 1205113"/>
              <a:gd name="connsiteX18" fmla="*/ 3790950 w 7088981"/>
              <a:gd name="connsiteY18" fmla="*/ 1090432 h 1205113"/>
              <a:gd name="connsiteX19" fmla="*/ 4121944 w 7088981"/>
              <a:gd name="connsiteY19" fmla="*/ 1009469 h 1205113"/>
              <a:gd name="connsiteX20" fmla="*/ 4250531 w 7088981"/>
              <a:gd name="connsiteY20" fmla="*/ 952319 h 1205113"/>
              <a:gd name="connsiteX21" fmla="*/ 4395787 w 7088981"/>
              <a:gd name="connsiteY21" fmla="*/ 868975 h 1205113"/>
              <a:gd name="connsiteX22" fmla="*/ 4557712 w 7088981"/>
              <a:gd name="connsiteY22" fmla="*/ 749913 h 1205113"/>
              <a:gd name="connsiteX23" fmla="*/ 4748212 w 7088981"/>
              <a:gd name="connsiteY23" fmla="*/ 557032 h 1205113"/>
              <a:gd name="connsiteX24" fmla="*/ 4953000 w 7088981"/>
              <a:gd name="connsiteY24" fmla="*/ 330813 h 1205113"/>
              <a:gd name="connsiteX25" fmla="*/ 5067300 w 7088981"/>
              <a:gd name="connsiteY25" fmla="*/ 214132 h 1205113"/>
              <a:gd name="connsiteX26" fmla="*/ 5169694 w 7088981"/>
              <a:gd name="connsiteY26" fmla="*/ 130788 h 1205113"/>
              <a:gd name="connsiteX27" fmla="*/ 5262562 w 7088981"/>
              <a:gd name="connsiteY27" fmla="*/ 78400 h 1205113"/>
              <a:gd name="connsiteX28" fmla="*/ 5398294 w 7088981"/>
              <a:gd name="connsiteY28" fmla="*/ 28394 h 1205113"/>
              <a:gd name="connsiteX29" fmla="*/ 5557837 w 7088981"/>
              <a:gd name="connsiteY29" fmla="*/ 4582 h 1205113"/>
              <a:gd name="connsiteX30" fmla="*/ 5693569 w 7088981"/>
              <a:gd name="connsiteY30" fmla="*/ 4582 h 1205113"/>
              <a:gd name="connsiteX31" fmla="*/ 5857875 w 7088981"/>
              <a:gd name="connsiteY31" fmla="*/ 52207 h 1205113"/>
              <a:gd name="connsiteX32" fmla="*/ 5962650 w 7088981"/>
              <a:gd name="connsiteY32" fmla="*/ 78400 h 1205113"/>
              <a:gd name="connsiteX33" fmla="*/ 6205537 w 7088981"/>
              <a:gd name="connsiteY33" fmla="*/ 142694 h 1205113"/>
              <a:gd name="connsiteX34" fmla="*/ 6436519 w 7088981"/>
              <a:gd name="connsiteY34" fmla="*/ 202225 h 1205113"/>
              <a:gd name="connsiteX35" fmla="*/ 6555581 w 7088981"/>
              <a:gd name="connsiteY35" fmla="*/ 221275 h 1205113"/>
              <a:gd name="connsiteX36" fmla="*/ 6703219 w 7088981"/>
              <a:gd name="connsiteY36" fmla="*/ 226038 h 1205113"/>
              <a:gd name="connsiteX37" fmla="*/ 6900862 w 7088981"/>
              <a:gd name="connsiteY37" fmla="*/ 173650 h 1205113"/>
              <a:gd name="connsiteX38" fmla="*/ 7088981 w 7088981"/>
              <a:gd name="connsiteY38" fmla="*/ 59350 h 1205113"/>
              <a:gd name="connsiteX0" fmla="*/ 0 w 7105649"/>
              <a:gd name="connsiteY0" fmla="*/ 466544 h 1205113"/>
              <a:gd name="connsiteX1" fmla="*/ 97631 w 7105649"/>
              <a:gd name="connsiteY1" fmla="*/ 592750 h 1205113"/>
              <a:gd name="connsiteX2" fmla="*/ 185737 w 7105649"/>
              <a:gd name="connsiteY2" fmla="*/ 668950 h 1205113"/>
              <a:gd name="connsiteX3" fmla="*/ 266700 w 7105649"/>
              <a:gd name="connsiteY3" fmla="*/ 692763 h 1205113"/>
              <a:gd name="connsiteX4" fmla="*/ 416719 w 7105649"/>
              <a:gd name="connsiteY4" fmla="*/ 721338 h 1205113"/>
              <a:gd name="connsiteX5" fmla="*/ 507206 w 7105649"/>
              <a:gd name="connsiteY5" fmla="*/ 766582 h 1205113"/>
              <a:gd name="connsiteX6" fmla="*/ 638175 w 7105649"/>
              <a:gd name="connsiteY6" fmla="*/ 842782 h 1205113"/>
              <a:gd name="connsiteX7" fmla="*/ 759619 w 7105649"/>
              <a:gd name="connsiteY7" fmla="*/ 885644 h 1205113"/>
              <a:gd name="connsiteX8" fmla="*/ 1014412 w 7105649"/>
              <a:gd name="connsiteY8" fmla="*/ 904694 h 1205113"/>
              <a:gd name="connsiteX9" fmla="*/ 1326356 w 7105649"/>
              <a:gd name="connsiteY9" fmla="*/ 866594 h 1205113"/>
              <a:gd name="connsiteX10" fmla="*/ 1635919 w 7105649"/>
              <a:gd name="connsiteY10" fmla="*/ 876119 h 1205113"/>
              <a:gd name="connsiteX11" fmla="*/ 1850231 w 7105649"/>
              <a:gd name="connsiteY11" fmla="*/ 911838 h 1205113"/>
              <a:gd name="connsiteX12" fmla="*/ 2045494 w 7105649"/>
              <a:gd name="connsiteY12" fmla="*/ 973750 h 1205113"/>
              <a:gd name="connsiteX13" fmla="*/ 2464594 w 7105649"/>
              <a:gd name="connsiteY13" fmla="*/ 1114244 h 1205113"/>
              <a:gd name="connsiteX14" fmla="*/ 2697956 w 7105649"/>
              <a:gd name="connsiteY14" fmla="*/ 1188063 h 1205113"/>
              <a:gd name="connsiteX15" fmla="*/ 2917031 w 7105649"/>
              <a:gd name="connsiteY15" fmla="*/ 1204732 h 1205113"/>
              <a:gd name="connsiteX16" fmla="*/ 3083719 w 7105649"/>
              <a:gd name="connsiteY16" fmla="*/ 1195207 h 1205113"/>
              <a:gd name="connsiteX17" fmla="*/ 3409950 w 7105649"/>
              <a:gd name="connsiteY17" fmla="*/ 1147582 h 1205113"/>
              <a:gd name="connsiteX18" fmla="*/ 3790950 w 7105649"/>
              <a:gd name="connsiteY18" fmla="*/ 1090432 h 1205113"/>
              <a:gd name="connsiteX19" fmla="*/ 4121944 w 7105649"/>
              <a:gd name="connsiteY19" fmla="*/ 1009469 h 1205113"/>
              <a:gd name="connsiteX20" fmla="*/ 4250531 w 7105649"/>
              <a:gd name="connsiteY20" fmla="*/ 952319 h 1205113"/>
              <a:gd name="connsiteX21" fmla="*/ 4395787 w 7105649"/>
              <a:gd name="connsiteY21" fmla="*/ 868975 h 1205113"/>
              <a:gd name="connsiteX22" fmla="*/ 4557712 w 7105649"/>
              <a:gd name="connsiteY22" fmla="*/ 749913 h 1205113"/>
              <a:gd name="connsiteX23" fmla="*/ 4748212 w 7105649"/>
              <a:gd name="connsiteY23" fmla="*/ 557032 h 1205113"/>
              <a:gd name="connsiteX24" fmla="*/ 4953000 w 7105649"/>
              <a:gd name="connsiteY24" fmla="*/ 330813 h 1205113"/>
              <a:gd name="connsiteX25" fmla="*/ 5067300 w 7105649"/>
              <a:gd name="connsiteY25" fmla="*/ 214132 h 1205113"/>
              <a:gd name="connsiteX26" fmla="*/ 5169694 w 7105649"/>
              <a:gd name="connsiteY26" fmla="*/ 130788 h 1205113"/>
              <a:gd name="connsiteX27" fmla="*/ 5262562 w 7105649"/>
              <a:gd name="connsiteY27" fmla="*/ 78400 h 1205113"/>
              <a:gd name="connsiteX28" fmla="*/ 5398294 w 7105649"/>
              <a:gd name="connsiteY28" fmla="*/ 28394 h 1205113"/>
              <a:gd name="connsiteX29" fmla="*/ 5557837 w 7105649"/>
              <a:gd name="connsiteY29" fmla="*/ 4582 h 1205113"/>
              <a:gd name="connsiteX30" fmla="*/ 5693569 w 7105649"/>
              <a:gd name="connsiteY30" fmla="*/ 4582 h 1205113"/>
              <a:gd name="connsiteX31" fmla="*/ 5857875 w 7105649"/>
              <a:gd name="connsiteY31" fmla="*/ 52207 h 1205113"/>
              <a:gd name="connsiteX32" fmla="*/ 5962650 w 7105649"/>
              <a:gd name="connsiteY32" fmla="*/ 78400 h 1205113"/>
              <a:gd name="connsiteX33" fmla="*/ 6205537 w 7105649"/>
              <a:gd name="connsiteY33" fmla="*/ 142694 h 1205113"/>
              <a:gd name="connsiteX34" fmla="*/ 6436519 w 7105649"/>
              <a:gd name="connsiteY34" fmla="*/ 202225 h 1205113"/>
              <a:gd name="connsiteX35" fmla="*/ 6555581 w 7105649"/>
              <a:gd name="connsiteY35" fmla="*/ 221275 h 1205113"/>
              <a:gd name="connsiteX36" fmla="*/ 6703219 w 7105649"/>
              <a:gd name="connsiteY36" fmla="*/ 226038 h 1205113"/>
              <a:gd name="connsiteX37" fmla="*/ 6900862 w 7105649"/>
              <a:gd name="connsiteY37" fmla="*/ 173650 h 1205113"/>
              <a:gd name="connsiteX38" fmla="*/ 7105649 w 7105649"/>
              <a:gd name="connsiteY38" fmla="*/ 54588 h 1205113"/>
              <a:gd name="connsiteX0" fmla="*/ 0 w 7088980"/>
              <a:gd name="connsiteY0" fmla="*/ 466544 h 1205113"/>
              <a:gd name="connsiteX1" fmla="*/ 97631 w 7088980"/>
              <a:gd name="connsiteY1" fmla="*/ 592750 h 1205113"/>
              <a:gd name="connsiteX2" fmla="*/ 185737 w 7088980"/>
              <a:gd name="connsiteY2" fmla="*/ 668950 h 1205113"/>
              <a:gd name="connsiteX3" fmla="*/ 266700 w 7088980"/>
              <a:gd name="connsiteY3" fmla="*/ 692763 h 1205113"/>
              <a:gd name="connsiteX4" fmla="*/ 416719 w 7088980"/>
              <a:gd name="connsiteY4" fmla="*/ 721338 h 1205113"/>
              <a:gd name="connsiteX5" fmla="*/ 507206 w 7088980"/>
              <a:gd name="connsiteY5" fmla="*/ 766582 h 1205113"/>
              <a:gd name="connsiteX6" fmla="*/ 638175 w 7088980"/>
              <a:gd name="connsiteY6" fmla="*/ 842782 h 1205113"/>
              <a:gd name="connsiteX7" fmla="*/ 759619 w 7088980"/>
              <a:gd name="connsiteY7" fmla="*/ 885644 h 1205113"/>
              <a:gd name="connsiteX8" fmla="*/ 1014412 w 7088980"/>
              <a:gd name="connsiteY8" fmla="*/ 904694 h 1205113"/>
              <a:gd name="connsiteX9" fmla="*/ 1326356 w 7088980"/>
              <a:gd name="connsiteY9" fmla="*/ 866594 h 1205113"/>
              <a:gd name="connsiteX10" fmla="*/ 1635919 w 7088980"/>
              <a:gd name="connsiteY10" fmla="*/ 876119 h 1205113"/>
              <a:gd name="connsiteX11" fmla="*/ 1850231 w 7088980"/>
              <a:gd name="connsiteY11" fmla="*/ 911838 h 1205113"/>
              <a:gd name="connsiteX12" fmla="*/ 2045494 w 7088980"/>
              <a:gd name="connsiteY12" fmla="*/ 973750 h 1205113"/>
              <a:gd name="connsiteX13" fmla="*/ 2464594 w 7088980"/>
              <a:gd name="connsiteY13" fmla="*/ 1114244 h 1205113"/>
              <a:gd name="connsiteX14" fmla="*/ 2697956 w 7088980"/>
              <a:gd name="connsiteY14" fmla="*/ 1188063 h 1205113"/>
              <a:gd name="connsiteX15" fmla="*/ 2917031 w 7088980"/>
              <a:gd name="connsiteY15" fmla="*/ 1204732 h 1205113"/>
              <a:gd name="connsiteX16" fmla="*/ 3083719 w 7088980"/>
              <a:gd name="connsiteY16" fmla="*/ 1195207 h 1205113"/>
              <a:gd name="connsiteX17" fmla="*/ 3409950 w 7088980"/>
              <a:gd name="connsiteY17" fmla="*/ 1147582 h 1205113"/>
              <a:gd name="connsiteX18" fmla="*/ 3790950 w 7088980"/>
              <a:gd name="connsiteY18" fmla="*/ 1090432 h 1205113"/>
              <a:gd name="connsiteX19" fmla="*/ 4121944 w 7088980"/>
              <a:gd name="connsiteY19" fmla="*/ 1009469 h 1205113"/>
              <a:gd name="connsiteX20" fmla="*/ 4250531 w 7088980"/>
              <a:gd name="connsiteY20" fmla="*/ 952319 h 1205113"/>
              <a:gd name="connsiteX21" fmla="*/ 4395787 w 7088980"/>
              <a:gd name="connsiteY21" fmla="*/ 868975 h 1205113"/>
              <a:gd name="connsiteX22" fmla="*/ 4557712 w 7088980"/>
              <a:gd name="connsiteY22" fmla="*/ 749913 h 1205113"/>
              <a:gd name="connsiteX23" fmla="*/ 4748212 w 7088980"/>
              <a:gd name="connsiteY23" fmla="*/ 557032 h 1205113"/>
              <a:gd name="connsiteX24" fmla="*/ 4953000 w 7088980"/>
              <a:gd name="connsiteY24" fmla="*/ 330813 h 1205113"/>
              <a:gd name="connsiteX25" fmla="*/ 5067300 w 7088980"/>
              <a:gd name="connsiteY25" fmla="*/ 214132 h 1205113"/>
              <a:gd name="connsiteX26" fmla="*/ 5169694 w 7088980"/>
              <a:gd name="connsiteY26" fmla="*/ 130788 h 1205113"/>
              <a:gd name="connsiteX27" fmla="*/ 5262562 w 7088980"/>
              <a:gd name="connsiteY27" fmla="*/ 78400 h 1205113"/>
              <a:gd name="connsiteX28" fmla="*/ 5398294 w 7088980"/>
              <a:gd name="connsiteY28" fmla="*/ 28394 h 1205113"/>
              <a:gd name="connsiteX29" fmla="*/ 5557837 w 7088980"/>
              <a:gd name="connsiteY29" fmla="*/ 4582 h 1205113"/>
              <a:gd name="connsiteX30" fmla="*/ 5693569 w 7088980"/>
              <a:gd name="connsiteY30" fmla="*/ 4582 h 1205113"/>
              <a:gd name="connsiteX31" fmla="*/ 5857875 w 7088980"/>
              <a:gd name="connsiteY31" fmla="*/ 52207 h 1205113"/>
              <a:gd name="connsiteX32" fmla="*/ 5962650 w 7088980"/>
              <a:gd name="connsiteY32" fmla="*/ 78400 h 1205113"/>
              <a:gd name="connsiteX33" fmla="*/ 6205537 w 7088980"/>
              <a:gd name="connsiteY33" fmla="*/ 142694 h 1205113"/>
              <a:gd name="connsiteX34" fmla="*/ 6436519 w 7088980"/>
              <a:gd name="connsiteY34" fmla="*/ 202225 h 1205113"/>
              <a:gd name="connsiteX35" fmla="*/ 6555581 w 7088980"/>
              <a:gd name="connsiteY35" fmla="*/ 221275 h 1205113"/>
              <a:gd name="connsiteX36" fmla="*/ 6703219 w 7088980"/>
              <a:gd name="connsiteY36" fmla="*/ 226038 h 1205113"/>
              <a:gd name="connsiteX37" fmla="*/ 6900862 w 7088980"/>
              <a:gd name="connsiteY37" fmla="*/ 173650 h 1205113"/>
              <a:gd name="connsiteX38" fmla="*/ 7088980 w 7088980"/>
              <a:gd name="connsiteY38" fmla="*/ 68876 h 1205113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55581 w 7088980"/>
              <a:gd name="connsiteY35" fmla="*/ 217380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2599 h 1201218"/>
              <a:gd name="connsiteX0" fmla="*/ 235190 w 6995558"/>
              <a:gd name="connsiteY0" fmla="*/ 0 h 1319594"/>
              <a:gd name="connsiteX1" fmla="*/ 4209 w 6995558"/>
              <a:gd name="connsiteY1" fmla="*/ 707231 h 1319594"/>
              <a:gd name="connsiteX2" fmla="*/ 92315 w 6995558"/>
              <a:gd name="connsiteY2" fmla="*/ 783431 h 1319594"/>
              <a:gd name="connsiteX3" fmla="*/ 173278 w 6995558"/>
              <a:gd name="connsiteY3" fmla="*/ 807244 h 1319594"/>
              <a:gd name="connsiteX4" fmla="*/ 323297 w 6995558"/>
              <a:gd name="connsiteY4" fmla="*/ 835819 h 1319594"/>
              <a:gd name="connsiteX5" fmla="*/ 413784 w 6995558"/>
              <a:gd name="connsiteY5" fmla="*/ 881063 h 1319594"/>
              <a:gd name="connsiteX6" fmla="*/ 544753 w 6995558"/>
              <a:gd name="connsiteY6" fmla="*/ 957263 h 1319594"/>
              <a:gd name="connsiteX7" fmla="*/ 666197 w 6995558"/>
              <a:gd name="connsiteY7" fmla="*/ 1000125 h 1319594"/>
              <a:gd name="connsiteX8" fmla="*/ 920990 w 6995558"/>
              <a:gd name="connsiteY8" fmla="*/ 1019175 h 1319594"/>
              <a:gd name="connsiteX9" fmla="*/ 1232934 w 6995558"/>
              <a:gd name="connsiteY9" fmla="*/ 981075 h 1319594"/>
              <a:gd name="connsiteX10" fmla="*/ 1542497 w 6995558"/>
              <a:gd name="connsiteY10" fmla="*/ 990600 h 1319594"/>
              <a:gd name="connsiteX11" fmla="*/ 1756809 w 6995558"/>
              <a:gd name="connsiteY11" fmla="*/ 1026319 h 1319594"/>
              <a:gd name="connsiteX12" fmla="*/ 1952072 w 6995558"/>
              <a:gd name="connsiteY12" fmla="*/ 1088231 h 1319594"/>
              <a:gd name="connsiteX13" fmla="*/ 2371172 w 6995558"/>
              <a:gd name="connsiteY13" fmla="*/ 1228725 h 1319594"/>
              <a:gd name="connsiteX14" fmla="*/ 2604534 w 6995558"/>
              <a:gd name="connsiteY14" fmla="*/ 1302544 h 1319594"/>
              <a:gd name="connsiteX15" fmla="*/ 2823609 w 6995558"/>
              <a:gd name="connsiteY15" fmla="*/ 1319213 h 1319594"/>
              <a:gd name="connsiteX16" fmla="*/ 2990297 w 6995558"/>
              <a:gd name="connsiteY16" fmla="*/ 1309688 h 1319594"/>
              <a:gd name="connsiteX17" fmla="*/ 3316528 w 6995558"/>
              <a:gd name="connsiteY17" fmla="*/ 1262063 h 1319594"/>
              <a:gd name="connsiteX18" fmla="*/ 3697528 w 6995558"/>
              <a:gd name="connsiteY18" fmla="*/ 1204913 h 1319594"/>
              <a:gd name="connsiteX19" fmla="*/ 4028522 w 6995558"/>
              <a:gd name="connsiteY19" fmla="*/ 1123950 h 1319594"/>
              <a:gd name="connsiteX20" fmla="*/ 4157109 w 6995558"/>
              <a:gd name="connsiteY20" fmla="*/ 1066800 h 1319594"/>
              <a:gd name="connsiteX21" fmla="*/ 4302365 w 6995558"/>
              <a:gd name="connsiteY21" fmla="*/ 983456 h 1319594"/>
              <a:gd name="connsiteX22" fmla="*/ 4464290 w 6995558"/>
              <a:gd name="connsiteY22" fmla="*/ 864394 h 1319594"/>
              <a:gd name="connsiteX23" fmla="*/ 4654790 w 6995558"/>
              <a:gd name="connsiteY23" fmla="*/ 671513 h 1319594"/>
              <a:gd name="connsiteX24" fmla="*/ 4859578 w 6995558"/>
              <a:gd name="connsiteY24" fmla="*/ 445294 h 1319594"/>
              <a:gd name="connsiteX25" fmla="*/ 4973878 w 6995558"/>
              <a:gd name="connsiteY25" fmla="*/ 328613 h 1319594"/>
              <a:gd name="connsiteX26" fmla="*/ 5076272 w 6995558"/>
              <a:gd name="connsiteY26" fmla="*/ 245269 h 1319594"/>
              <a:gd name="connsiteX27" fmla="*/ 5169140 w 6995558"/>
              <a:gd name="connsiteY27" fmla="*/ 192881 h 1319594"/>
              <a:gd name="connsiteX28" fmla="*/ 5304872 w 6995558"/>
              <a:gd name="connsiteY28" fmla="*/ 142875 h 1319594"/>
              <a:gd name="connsiteX29" fmla="*/ 5464415 w 6995558"/>
              <a:gd name="connsiteY29" fmla="*/ 119063 h 1319594"/>
              <a:gd name="connsiteX30" fmla="*/ 5600147 w 6995558"/>
              <a:gd name="connsiteY30" fmla="*/ 128588 h 1319594"/>
              <a:gd name="connsiteX31" fmla="*/ 5764453 w 6995558"/>
              <a:gd name="connsiteY31" fmla="*/ 166688 h 1319594"/>
              <a:gd name="connsiteX32" fmla="*/ 5869228 w 6995558"/>
              <a:gd name="connsiteY32" fmla="*/ 192881 h 1319594"/>
              <a:gd name="connsiteX33" fmla="*/ 6112115 w 6995558"/>
              <a:gd name="connsiteY33" fmla="*/ 257175 h 1319594"/>
              <a:gd name="connsiteX34" fmla="*/ 6343097 w 6995558"/>
              <a:gd name="connsiteY34" fmla="*/ 316706 h 1319594"/>
              <a:gd name="connsiteX35" fmla="*/ 6485971 w 6995558"/>
              <a:gd name="connsiteY35" fmla="*/ 342900 h 1319594"/>
              <a:gd name="connsiteX36" fmla="*/ 6609797 w 6995558"/>
              <a:gd name="connsiteY36" fmla="*/ 340519 h 1319594"/>
              <a:gd name="connsiteX37" fmla="*/ 6807440 w 6995558"/>
              <a:gd name="connsiteY37" fmla="*/ 288131 h 1319594"/>
              <a:gd name="connsiteX38" fmla="*/ 6995558 w 6995558"/>
              <a:gd name="connsiteY38" fmla="*/ 180975 h 1319594"/>
              <a:gd name="connsiteX0" fmla="*/ 158598 w 6918966"/>
              <a:gd name="connsiteY0" fmla="*/ 37642 h 1357236"/>
              <a:gd name="connsiteX1" fmla="*/ 415773 w 6918966"/>
              <a:gd name="connsiteY1" fmla="*/ 51929 h 1357236"/>
              <a:gd name="connsiteX2" fmla="*/ 15723 w 6918966"/>
              <a:gd name="connsiteY2" fmla="*/ 821073 h 1357236"/>
              <a:gd name="connsiteX3" fmla="*/ 96686 w 6918966"/>
              <a:gd name="connsiteY3" fmla="*/ 844886 h 1357236"/>
              <a:gd name="connsiteX4" fmla="*/ 246705 w 6918966"/>
              <a:gd name="connsiteY4" fmla="*/ 873461 h 1357236"/>
              <a:gd name="connsiteX5" fmla="*/ 337192 w 6918966"/>
              <a:gd name="connsiteY5" fmla="*/ 918705 h 1357236"/>
              <a:gd name="connsiteX6" fmla="*/ 468161 w 6918966"/>
              <a:gd name="connsiteY6" fmla="*/ 994905 h 1357236"/>
              <a:gd name="connsiteX7" fmla="*/ 589605 w 6918966"/>
              <a:gd name="connsiteY7" fmla="*/ 1037767 h 1357236"/>
              <a:gd name="connsiteX8" fmla="*/ 844398 w 6918966"/>
              <a:gd name="connsiteY8" fmla="*/ 1056817 h 1357236"/>
              <a:gd name="connsiteX9" fmla="*/ 1156342 w 6918966"/>
              <a:gd name="connsiteY9" fmla="*/ 1018717 h 1357236"/>
              <a:gd name="connsiteX10" fmla="*/ 1465905 w 6918966"/>
              <a:gd name="connsiteY10" fmla="*/ 1028242 h 1357236"/>
              <a:gd name="connsiteX11" fmla="*/ 1680217 w 6918966"/>
              <a:gd name="connsiteY11" fmla="*/ 1063961 h 1357236"/>
              <a:gd name="connsiteX12" fmla="*/ 1875480 w 6918966"/>
              <a:gd name="connsiteY12" fmla="*/ 1125873 h 1357236"/>
              <a:gd name="connsiteX13" fmla="*/ 2294580 w 6918966"/>
              <a:gd name="connsiteY13" fmla="*/ 1266367 h 1357236"/>
              <a:gd name="connsiteX14" fmla="*/ 2527942 w 6918966"/>
              <a:gd name="connsiteY14" fmla="*/ 1340186 h 1357236"/>
              <a:gd name="connsiteX15" fmla="*/ 2747017 w 6918966"/>
              <a:gd name="connsiteY15" fmla="*/ 1356855 h 1357236"/>
              <a:gd name="connsiteX16" fmla="*/ 2913705 w 6918966"/>
              <a:gd name="connsiteY16" fmla="*/ 1347330 h 1357236"/>
              <a:gd name="connsiteX17" fmla="*/ 3239936 w 6918966"/>
              <a:gd name="connsiteY17" fmla="*/ 1299705 h 1357236"/>
              <a:gd name="connsiteX18" fmla="*/ 3620936 w 6918966"/>
              <a:gd name="connsiteY18" fmla="*/ 1242555 h 1357236"/>
              <a:gd name="connsiteX19" fmla="*/ 3951930 w 6918966"/>
              <a:gd name="connsiteY19" fmla="*/ 1161592 h 1357236"/>
              <a:gd name="connsiteX20" fmla="*/ 4080517 w 6918966"/>
              <a:gd name="connsiteY20" fmla="*/ 1104442 h 1357236"/>
              <a:gd name="connsiteX21" fmla="*/ 4225773 w 6918966"/>
              <a:gd name="connsiteY21" fmla="*/ 1021098 h 1357236"/>
              <a:gd name="connsiteX22" fmla="*/ 4387698 w 6918966"/>
              <a:gd name="connsiteY22" fmla="*/ 902036 h 1357236"/>
              <a:gd name="connsiteX23" fmla="*/ 4578198 w 6918966"/>
              <a:gd name="connsiteY23" fmla="*/ 709155 h 1357236"/>
              <a:gd name="connsiteX24" fmla="*/ 4782986 w 6918966"/>
              <a:gd name="connsiteY24" fmla="*/ 482936 h 1357236"/>
              <a:gd name="connsiteX25" fmla="*/ 4897286 w 6918966"/>
              <a:gd name="connsiteY25" fmla="*/ 366255 h 1357236"/>
              <a:gd name="connsiteX26" fmla="*/ 4999680 w 6918966"/>
              <a:gd name="connsiteY26" fmla="*/ 282911 h 1357236"/>
              <a:gd name="connsiteX27" fmla="*/ 5092548 w 6918966"/>
              <a:gd name="connsiteY27" fmla="*/ 230523 h 1357236"/>
              <a:gd name="connsiteX28" fmla="*/ 5228280 w 6918966"/>
              <a:gd name="connsiteY28" fmla="*/ 180517 h 1357236"/>
              <a:gd name="connsiteX29" fmla="*/ 5387823 w 6918966"/>
              <a:gd name="connsiteY29" fmla="*/ 156705 h 1357236"/>
              <a:gd name="connsiteX30" fmla="*/ 5523555 w 6918966"/>
              <a:gd name="connsiteY30" fmla="*/ 166230 h 1357236"/>
              <a:gd name="connsiteX31" fmla="*/ 5687861 w 6918966"/>
              <a:gd name="connsiteY31" fmla="*/ 204330 h 1357236"/>
              <a:gd name="connsiteX32" fmla="*/ 5792636 w 6918966"/>
              <a:gd name="connsiteY32" fmla="*/ 230523 h 1357236"/>
              <a:gd name="connsiteX33" fmla="*/ 6035523 w 6918966"/>
              <a:gd name="connsiteY33" fmla="*/ 294817 h 1357236"/>
              <a:gd name="connsiteX34" fmla="*/ 6266505 w 6918966"/>
              <a:gd name="connsiteY34" fmla="*/ 354348 h 1357236"/>
              <a:gd name="connsiteX35" fmla="*/ 6409379 w 6918966"/>
              <a:gd name="connsiteY35" fmla="*/ 380542 h 1357236"/>
              <a:gd name="connsiteX36" fmla="*/ 6533205 w 6918966"/>
              <a:gd name="connsiteY36" fmla="*/ 378161 h 1357236"/>
              <a:gd name="connsiteX37" fmla="*/ 6730848 w 6918966"/>
              <a:gd name="connsiteY37" fmla="*/ 325773 h 1357236"/>
              <a:gd name="connsiteX38" fmla="*/ 6918966 w 6918966"/>
              <a:gd name="connsiteY38" fmla="*/ 218617 h 1357236"/>
              <a:gd name="connsiteX0" fmla="*/ 77863 w 6838231"/>
              <a:gd name="connsiteY0" fmla="*/ 0 h 1319594"/>
              <a:gd name="connsiteX1" fmla="*/ 335038 w 6838231"/>
              <a:gd name="connsiteY1" fmla="*/ 14287 h 1319594"/>
              <a:gd name="connsiteX2" fmla="*/ 585069 w 6838231"/>
              <a:gd name="connsiteY2" fmla="*/ 116681 h 1319594"/>
              <a:gd name="connsiteX3" fmla="*/ 15951 w 6838231"/>
              <a:gd name="connsiteY3" fmla="*/ 807244 h 1319594"/>
              <a:gd name="connsiteX4" fmla="*/ 165970 w 6838231"/>
              <a:gd name="connsiteY4" fmla="*/ 835819 h 1319594"/>
              <a:gd name="connsiteX5" fmla="*/ 256457 w 6838231"/>
              <a:gd name="connsiteY5" fmla="*/ 881063 h 1319594"/>
              <a:gd name="connsiteX6" fmla="*/ 387426 w 6838231"/>
              <a:gd name="connsiteY6" fmla="*/ 957263 h 1319594"/>
              <a:gd name="connsiteX7" fmla="*/ 508870 w 6838231"/>
              <a:gd name="connsiteY7" fmla="*/ 1000125 h 1319594"/>
              <a:gd name="connsiteX8" fmla="*/ 763663 w 6838231"/>
              <a:gd name="connsiteY8" fmla="*/ 1019175 h 1319594"/>
              <a:gd name="connsiteX9" fmla="*/ 1075607 w 6838231"/>
              <a:gd name="connsiteY9" fmla="*/ 981075 h 1319594"/>
              <a:gd name="connsiteX10" fmla="*/ 1385170 w 6838231"/>
              <a:gd name="connsiteY10" fmla="*/ 990600 h 1319594"/>
              <a:gd name="connsiteX11" fmla="*/ 1599482 w 6838231"/>
              <a:gd name="connsiteY11" fmla="*/ 1026319 h 1319594"/>
              <a:gd name="connsiteX12" fmla="*/ 1794745 w 6838231"/>
              <a:gd name="connsiteY12" fmla="*/ 1088231 h 1319594"/>
              <a:gd name="connsiteX13" fmla="*/ 2213845 w 6838231"/>
              <a:gd name="connsiteY13" fmla="*/ 1228725 h 1319594"/>
              <a:gd name="connsiteX14" fmla="*/ 2447207 w 6838231"/>
              <a:gd name="connsiteY14" fmla="*/ 1302544 h 1319594"/>
              <a:gd name="connsiteX15" fmla="*/ 2666282 w 6838231"/>
              <a:gd name="connsiteY15" fmla="*/ 1319213 h 1319594"/>
              <a:gd name="connsiteX16" fmla="*/ 2832970 w 6838231"/>
              <a:gd name="connsiteY16" fmla="*/ 1309688 h 1319594"/>
              <a:gd name="connsiteX17" fmla="*/ 3159201 w 6838231"/>
              <a:gd name="connsiteY17" fmla="*/ 1262063 h 1319594"/>
              <a:gd name="connsiteX18" fmla="*/ 3540201 w 6838231"/>
              <a:gd name="connsiteY18" fmla="*/ 1204913 h 1319594"/>
              <a:gd name="connsiteX19" fmla="*/ 3871195 w 6838231"/>
              <a:gd name="connsiteY19" fmla="*/ 1123950 h 1319594"/>
              <a:gd name="connsiteX20" fmla="*/ 3999782 w 6838231"/>
              <a:gd name="connsiteY20" fmla="*/ 1066800 h 1319594"/>
              <a:gd name="connsiteX21" fmla="*/ 4145038 w 6838231"/>
              <a:gd name="connsiteY21" fmla="*/ 983456 h 1319594"/>
              <a:gd name="connsiteX22" fmla="*/ 4306963 w 6838231"/>
              <a:gd name="connsiteY22" fmla="*/ 864394 h 1319594"/>
              <a:gd name="connsiteX23" fmla="*/ 4497463 w 6838231"/>
              <a:gd name="connsiteY23" fmla="*/ 671513 h 1319594"/>
              <a:gd name="connsiteX24" fmla="*/ 4702251 w 6838231"/>
              <a:gd name="connsiteY24" fmla="*/ 445294 h 1319594"/>
              <a:gd name="connsiteX25" fmla="*/ 4816551 w 6838231"/>
              <a:gd name="connsiteY25" fmla="*/ 328613 h 1319594"/>
              <a:gd name="connsiteX26" fmla="*/ 4918945 w 6838231"/>
              <a:gd name="connsiteY26" fmla="*/ 245269 h 1319594"/>
              <a:gd name="connsiteX27" fmla="*/ 5011813 w 6838231"/>
              <a:gd name="connsiteY27" fmla="*/ 192881 h 1319594"/>
              <a:gd name="connsiteX28" fmla="*/ 5147545 w 6838231"/>
              <a:gd name="connsiteY28" fmla="*/ 142875 h 1319594"/>
              <a:gd name="connsiteX29" fmla="*/ 5307088 w 6838231"/>
              <a:gd name="connsiteY29" fmla="*/ 119063 h 1319594"/>
              <a:gd name="connsiteX30" fmla="*/ 5442820 w 6838231"/>
              <a:gd name="connsiteY30" fmla="*/ 128588 h 1319594"/>
              <a:gd name="connsiteX31" fmla="*/ 5607126 w 6838231"/>
              <a:gd name="connsiteY31" fmla="*/ 166688 h 1319594"/>
              <a:gd name="connsiteX32" fmla="*/ 5711901 w 6838231"/>
              <a:gd name="connsiteY32" fmla="*/ 192881 h 1319594"/>
              <a:gd name="connsiteX33" fmla="*/ 5954788 w 6838231"/>
              <a:gd name="connsiteY33" fmla="*/ 257175 h 1319594"/>
              <a:gd name="connsiteX34" fmla="*/ 6185770 w 6838231"/>
              <a:gd name="connsiteY34" fmla="*/ 316706 h 1319594"/>
              <a:gd name="connsiteX35" fmla="*/ 6328644 w 6838231"/>
              <a:gd name="connsiteY35" fmla="*/ 342900 h 1319594"/>
              <a:gd name="connsiteX36" fmla="*/ 6452470 w 6838231"/>
              <a:gd name="connsiteY36" fmla="*/ 340519 h 1319594"/>
              <a:gd name="connsiteX37" fmla="*/ 6650113 w 6838231"/>
              <a:gd name="connsiteY37" fmla="*/ 288131 h 1319594"/>
              <a:gd name="connsiteX38" fmla="*/ 6838231 w 6838231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88107 w 6760368"/>
              <a:gd name="connsiteY4" fmla="*/ 835819 h 1319594"/>
              <a:gd name="connsiteX5" fmla="*/ 178594 w 6760368"/>
              <a:gd name="connsiteY5" fmla="*/ 881063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178594 w 6760368"/>
              <a:gd name="connsiteY5" fmla="*/ 881063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997744 w 6760368"/>
              <a:gd name="connsiteY9" fmla="*/ 981075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626268 w 6760368"/>
              <a:gd name="connsiteY3" fmla="*/ 164307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433387 w 6760368"/>
              <a:gd name="connsiteY2" fmla="*/ 66675 h 1319594"/>
              <a:gd name="connsiteX3" fmla="*/ 626268 w 6760368"/>
              <a:gd name="connsiteY3" fmla="*/ 164307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3790 h 1323384"/>
              <a:gd name="connsiteX1" fmla="*/ 221456 w 6760368"/>
              <a:gd name="connsiteY1" fmla="*/ 1408 h 1323384"/>
              <a:gd name="connsiteX2" fmla="*/ 433387 w 6760368"/>
              <a:gd name="connsiteY2" fmla="*/ 70465 h 1323384"/>
              <a:gd name="connsiteX3" fmla="*/ 626268 w 6760368"/>
              <a:gd name="connsiteY3" fmla="*/ 168097 h 1323384"/>
              <a:gd name="connsiteX4" fmla="*/ 735807 w 6760368"/>
              <a:gd name="connsiteY4" fmla="*/ 260964 h 1323384"/>
              <a:gd name="connsiteX5" fmla="*/ 816769 w 6760368"/>
              <a:gd name="connsiteY5" fmla="*/ 337166 h 1323384"/>
              <a:gd name="connsiteX6" fmla="*/ 895350 w 6760368"/>
              <a:gd name="connsiteY6" fmla="*/ 437178 h 1323384"/>
              <a:gd name="connsiteX7" fmla="*/ 978694 w 6760368"/>
              <a:gd name="connsiteY7" fmla="*/ 570527 h 1323384"/>
              <a:gd name="connsiteX8" fmla="*/ 1057274 w 6760368"/>
              <a:gd name="connsiteY8" fmla="*/ 658633 h 1323384"/>
              <a:gd name="connsiteX9" fmla="*/ 1178719 w 6760368"/>
              <a:gd name="connsiteY9" fmla="*/ 820559 h 1323384"/>
              <a:gd name="connsiteX10" fmla="*/ 1300163 w 6760368"/>
              <a:gd name="connsiteY10" fmla="*/ 922953 h 1323384"/>
              <a:gd name="connsiteX11" fmla="*/ 1521619 w 6760368"/>
              <a:gd name="connsiteY11" fmla="*/ 1030109 h 1323384"/>
              <a:gd name="connsiteX12" fmla="*/ 1716882 w 6760368"/>
              <a:gd name="connsiteY12" fmla="*/ 1092021 h 1323384"/>
              <a:gd name="connsiteX13" fmla="*/ 2135982 w 6760368"/>
              <a:gd name="connsiteY13" fmla="*/ 1232515 h 1323384"/>
              <a:gd name="connsiteX14" fmla="*/ 2369344 w 6760368"/>
              <a:gd name="connsiteY14" fmla="*/ 1306334 h 1323384"/>
              <a:gd name="connsiteX15" fmla="*/ 2588419 w 6760368"/>
              <a:gd name="connsiteY15" fmla="*/ 1323003 h 1323384"/>
              <a:gd name="connsiteX16" fmla="*/ 2755107 w 6760368"/>
              <a:gd name="connsiteY16" fmla="*/ 1313478 h 1323384"/>
              <a:gd name="connsiteX17" fmla="*/ 3081338 w 6760368"/>
              <a:gd name="connsiteY17" fmla="*/ 1265853 h 1323384"/>
              <a:gd name="connsiteX18" fmla="*/ 3462338 w 6760368"/>
              <a:gd name="connsiteY18" fmla="*/ 1208703 h 1323384"/>
              <a:gd name="connsiteX19" fmla="*/ 3793332 w 6760368"/>
              <a:gd name="connsiteY19" fmla="*/ 1127740 h 1323384"/>
              <a:gd name="connsiteX20" fmla="*/ 3921919 w 6760368"/>
              <a:gd name="connsiteY20" fmla="*/ 1070590 h 1323384"/>
              <a:gd name="connsiteX21" fmla="*/ 4067175 w 6760368"/>
              <a:gd name="connsiteY21" fmla="*/ 987246 h 1323384"/>
              <a:gd name="connsiteX22" fmla="*/ 4229100 w 6760368"/>
              <a:gd name="connsiteY22" fmla="*/ 868184 h 1323384"/>
              <a:gd name="connsiteX23" fmla="*/ 4419600 w 6760368"/>
              <a:gd name="connsiteY23" fmla="*/ 675303 h 1323384"/>
              <a:gd name="connsiteX24" fmla="*/ 4624388 w 6760368"/>
              <a:gd name="connsiteY24" fmla="*/ 449084 h 1323384"/>
              <a:gd name="connsiteX25" fmla="*/ 4738688 w 6760368"/>
              <a:gd name="connsiteY25" fmla="*/ 332403 h 1323384"/>
              <a:gd name="connsiteX26" fmla="*/ 4841082 w 6760368"/>
              <a:gd name="connsiteY26" fmla="*/ 249059 h 1323384"/>
              <a:gd name="connsiteX27" fmla="*/ 4933950 w 6760368"/>
              <a:gd name="connsiteY27" fmla="*/ 196671 h 1323384"/>
              <a:gd name="connsiteX28" fmla="*/ 5069682 w 6760368"/>
              <a:gd name="connsiteY28" fmla="*/ 146665 h 1323384"/>
              <a:gd name="connsiteX29" fmla="*/ 5229225 w 6760368"/>
              <a:gd name="connsiteY29" fmla="*/ 122853 h 1323384"/>
              <a:gd name="connsiteX30" fmla="*/ 5364957 w 6760368"/>
              <a:gd name="connsiteY30" fmla="*/ 132378 h 1323384"/>
              <a:gd name="connsiteX31" fmla="*/ 5529263 w 6760368"/>
              <a:gd name="connsiteY31" fmla="*/ 170478 h 1323384"/>
              <a:gd name="connsiteX32" fmla="*/ 5634038 w 6760368"/>
              <a:gd name="connsiteY32" fmla="*/ 196671 h 1323384"/>
              <a:gd name="connsiteX33" fmla="*/ 5876925 w 6760368"/>
              <a:gd name="connsiteY33" fmla="*/ 260965 h 1323384"/>
              <a:gd name="connsiteX34" fmla="*/ 6107907 w 6760368"/>
              <a:gd name="connsiteY34" fmla="*/ 320496 h 1323384"/>
              <a:gd name="connsiteX35" fmla="*/ 6250781 w 6760368"/>
              <a:gd name="connsiteY35" fmla="*/ 346690 h 1323384"/>
              <a:gd name="connsiteX36" fmla="*/ 6374607 w 6760368"/>
              <a:gd name="connsiteY36" fmla="*/ 344309 h 1323384"/>
              <a:gd name="connsiteX37" fmla="*/ 6572250 w 6760368"/>
              <a:gd name="connsiteY37" fmla="*/ 291921 h 1323384"/>
              <a:gd name="connsiteX38" fmla="*/ 6760368 w 6760368"/>
              <a:gd name="connsiteY38" fmla="*/ 184765 h 1323384"/>
              <a:gd name="connsiteX0" fmla="*/ 0 w 6760368"/>
              <a:gd name="connsiteY0" fmla="*/ 9554 h 1329148"/>
              <a:gd name="connsiteX1" fmla="*/ 221456 w 6760368"/>
              <a:gd name="connsiteY1" fmla="*/ 7172 h 1329148"/>
              <a:gd name="connsiteX2" fmla="*/ 433387 w 6760368"/>
              <a:gd name="connsiteY2" fmla="*/ 76229 h 1329148"/>
              <a:gd name="connsiteX3" fmla="*/ 626268 w 6760368"/>
              <a:gd name="connsiteY3" fmla="*/ 173861 h 1329148"/>
              <a:gd name="connsiteX4" fmla="*/ 735807 w 6760368"/>
              <a:gd name="connsiteY4" fmla="*/ 266728 h 1329148"/>
              <a:gd name="connsiteX5" fmla="*/ 816769 w 6760368"/>
              <a:gd name="connsiteY5" fmla="*/ 342930 h 1329148"/>
              <a:gd name="connsiteX6" fmla="*/ 895350 w 6760368"/>
              <a:gd name="connsiteY6" fmla="*/ 442942 h 1329148"/>
              <a:gd name="connsiteX7" fmla="*/ 978694 w 6760368"/>
              <a:gd name="connsiteY7" fmla="*/ 576291 h 1329148"/>
              <a:gd name="connsiteX8" fmla="*/ 1057274 w 6760368"/>
              <a:gd name="connsiteY8" fmla="*/ 664397 h 1329148"/>
              <a:gd name="connsiteX9" fmla="*/ 1178719 w 6760368"/>
              <a:gd name="connsiteY9" fmla="*/ 826323 h 1329148"/>
              <a:gd name="connsiteX10" fmla="*/ 1300163 w 6760368"/>
              <a:gd name="connsiteY10" fmla="*/ 928717 h 1329148"/>
              <a:gd name="connsiteX11" fmla="*/ 1521619 w 6760368"/>
              <a:gd name="connsiteY11" fmla="*/ 1035873 h 1329148"/>
              <a:gd name="connsiteX12" fmla="*/ 1716882 w 6760368"/>
              <a:gd name="connsiteY12" fmla="*/ 1097785 h 1329148"/>
              <a:gd name="connsiteX13" fmla="*/ 2135982 w 6760368"/>
              <a:gd name="connsiteY13" fmla="*/ 1238279 h 1329148"/>
              <a:gd name="connsiteX14" fmla="*/ 2369344 w 6760368"/>
              <a:gd name="connsiteY14" fmla="*/ 1312098 h 1329148"/>
              <a:gd name="connsiteX15" fmla="*/ 2588419 w 6760368"/>
              <a:gd name="connsiteY15" fmla="*/ 1328767 h 1329148"/>
              <a:gd name="connsiteX16" fmla="*/ 2755107 w 6760368"/>
              <a:gd name="connsiteY16" fmla="*/ 1319242 h 1329148"/>
              <a:gd name="connsiteX17" fmla="*/ 3081338 w 6760368"/>
              <a:gd name="connsiteY17" fmla="*/ 1271617 h 1329148"/>
              <a:gd name="connsiteX18" fmla="*/ 3462338 w 6760368"/>
              <a:gd name="connsiteY18" fmla="*/ 1214467 h 1329148"/>
              <a:gd name="connsiteX19" fmla="*/ 3793332 w 6760368"/>
              <a:gd name="connsiteY19" fmla="*/ 1133504 h 1329148"/>
              <a:gd name="connsiteX20" fmla="*/ 3921919 w 6760368"/>
              <a:gd name="connsiteY20" fmla="*/ 1076354 h 1329148"/>
              <a:gd name="connsiteX21" fmla="*/ 4067175 w 6760368"/>
              <a:gd name="connsiteY21" fmla="*/ 993010 h 1329148"/>
              <a:gd name="connsiteX22" fmla="*/ 4229100 w 6760368"/>
              <a:gd name="connsiteY22" fmla="*/ 873948 h 1329148"/>
              <a:gd name="connsiteX23" fmla="*/ 4419600 w 6760368"/>
              <a:gd name="connsiteY23" fmla="*/ 681067 h 1329148"/>
              <a:gd name="connsiteX24" fmla="*/ 4624388 w 6760368"/>
              <a:gd name="connsiteY24" fmla="*/ 454848 h 1329148"/>
              <a:gd name="connsiteX25" fmla="*/ 4738688 w 6760368"/>
              <a:gd name="connsiteY25" fmla="*/ 338167 h 1329148"/>
              <a:gd name="connsiteX26" fmla="*/ 4841082 w 6760368"/>
              <a:gd name="connsiteY26" fmla="*/ 254823 h 1329148"/>
              <a:gd name="connsiteX27" fmla="*/ 4933950 w 6760368"/>
              <a:gd name="connsiteY27" fmla="*/ 202435 h 1329148"/>
              <a:gd name="connsiteX28" fmla="*/ 5069682 w 6760368"/>
              <a:gd name="connsiteY28" fmla="*/ 152429 h 1329148"/>
              <a:gd name="connsiteX29" fmla="*/ 5229225 w 6760368"/>
              <a:gd name="connsiteY29" fmla="*/ 128617 h 1329148"/>
              <a:gd name="connsiteX30" fmla="*/ 5364957 w 6760368"/>
              <a:gd name="connsiteY30" fmla="*/ 138142 h 1329148"/>
              <a:gd name="connsiteX31" fmla="*/ 5529263 w 6760368"/>
              <a:gd name="connsiteY31" fmla="*/ 176242 h 1329148"/>
              <a:gd name="connsiteX32" fmla="*/ 5634038 w 6760368"/>
              <a:gd name="connsiteY32" fmla="*/ 202435 h 1329148"/>
              <a:gd name="connsiteX33" fmla="*/ 5876925 w 6760368"/>
              <a:gd name="connsiteY33" fmla="*/ 266729 h 1329148"/>
              <a:gd name="connsiteX34" fmla="*/ 6107907 w 6760368"/>
              <a:gd name="connsiteY34" fmla="*/ 326260 h 1329148"/>
              <a:gd name="connsiteX35" fmla="*/ 6250781 w 6760368"/>
              <a:gd name="connsiteY35" fmla="*/ 352454 h 1329148"/>
              <a:gd name="connsiteX36" fmla="*/ 6374607 w 6760368"/>
              <a:gd name="connsiteY36" fmla="*/ 350073 h 1329148"/>
              <a:gd name="connsiteX37" fmla="*/ 6572250 w 6760368"/>
              <a:gd name="connsiteY37" fmla="*/ 297685 h 1329148"/>
              <a:gd name="connsiteX38" fmla="*/ 6760368 w 6760368"/>
              <a:gd name="connsiteY38" fmla="*/ 190529 h 132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760368" h="1329148">
                <a:moveTo>
                  <a:pt x="0" y="9554"/>
                </a:moveTo>
                <a:cubicBezTo>
                  <a:pt x="107155" y="-1360"/>
                  <a:pt x="149225" y="-3940"/>
                  <a:pt x="221456" y="7172"/>
                </a:cubicBezTo>
                <a:cubicBezTo>
                  <a:pt x="293687" y="18285"/>
                  <a:pt x="365918" y="48448"/>
                  <a:pt x="433387" y="76229"/>
                </a:cubicBezTo>
                <a:cubicBezTo>
                  <a:pt x="500856" y="104011"/>
                  <a:pt x="575865" y="142111"/>
                  <a:pt x="626268" y="173861"/>
                </a:cubicBezTo>
                <a:cubicBezTo>
                  <a:pt x="676671" y="205611"/>
                  <a:pt x="704057" y="238550"/>
                  <a:pt x="735807" y="266728"/>
                </a:cubicBezTo>
                <a:cubicBezTo>
                  <a:pt x="767557" y="294906"/>
                  <a:pt x="790179" y="313561"/>
                  <a:pt x="816769" y="342930"/>
                </a:cubicBezTo>
                <a:cubicBezTo>
                  <a:pt x="843360" y="372299"/>
                  <a:pt x="868362" y="404048"/>
                  <a:pt x="895350" y="442942"/>
                </a:cubicBezTo>
                <a:cubicBezTo>
                  <a:pt x="922338" y="481836"/>
                  <a:pt x="951707" y="539382"/>
                  <a:pt x="978694" y="576291"/>
                </a:cubicBezTo>
                <a:cubicBezTo>
                  <a:pt x="1005681" y="613200"/>
                  <a:pt x="1023937" y="622725"/>
                  <a:pt x="1057274" y="664397"/>
                </a:cubicBezTo>
                <a:cubicBezTo>
                  <a:pt x="1090612" y="706069"/>
                  <a:pt x="1138237" y="782270"/>
                  <a:pt x="1178719" y="826323"/>
                </a:cubicBezTo>
                <a:cubicBezTo>
                  <a:pt x="1219201" y="870376"/>
                  <a:pt x="1243013" y="893792"/>
                  <a:pt x="1300163" y="928717"/>
                </a:cubicBezTo>
                <a:cubicBezTo>
                  <a:pt x="1357313" y="963642"/>
                  <a:pt x="1452166" y="1007695"/>
                  <a:pt x="1521619" y="1035873"/>
                </a:cubicBezTo>
                <a:cubicBezTo>
                  <a:pt x="1591072" y="1064051"/>
                  <a:pt x="1716882" y="1097785"/>
                  <a:pt x="1716882" y="1097785"/>
                </a:cubicBezTo>
                <a:lnTo>
                  <a:pt x="2135982" y="1238279"/>
                </a:lnTo>
                <a:cubicBezTo>
                  <a:pt x="2244726" y="1273998"/>
                  <a:pt x="2293938" y="1297017"/>
                  <a:pt x="2369344" y="1312098"/>
                </a:cubicBezTo>
                <a:cubicBezTo>
                  <a:pt x="2444750" y="1327179"/>
                  <a:pt x="2524125" y="1327576"/>
                  <a:pt x="2588419" y="1328767"/>
                </a:cubicBezTo>
                <a:cubicBezTo>
                  <a:pt x="2652713" y="1329958"/>
                  <a:pt x="2672954" y="1328767"/>
                  <a:pt x="2755107" y="1319242"/>
                </a:cubicBezTo>
                <a:cubicBezTo>
                  <a:pt x="2837260" y="1309717"/>
                  <a:pt x="3081338" y="1271617"/>
                  <a:pt x="3081338" y="1271617"/>
                </a:cubicBezTo>
                <a:cubicBezTo>
                  <a:pt x="3199210" y="1254155"/>
                  <a:pt x="3343672" y="1237486"/>
                  <a:pt x="3462338" y="1214467"/>
                </a:cubicBezTo>
                <a:cubicBezTo>
                  <a:pt x="3581004" y="1191448"/>
                  <a:pt x="3716735" y="1156523"/>
                  <a:pt x="3793332" y="1133504"/>
                </a:cubicBezTo>
                <a:cubicBezTo>
                  <a:pt x="3869929" y="1110485"/>
                  <a:pt x="3876279" y="1099770"/>
                  <a:pt x="3921919" y="1076354"/>
                </a:cubicBezTo>
                <a:cubicBezTo>
                  <a:pt x="3967559" y="1052938"/>
                  <a:pt x="4015978" y="1026744"/>
                  <a:pt x="4067175" y="993010"/>
                </a:cubicBezTo>
                <a:cubicBezTo>
                  <a:pt x="4118372" y="959276"/>
                  <a:pt x="4170363" y="925938"/>
                  <a:pt x="4229100" y="873948"/>
                </a:cubicBezTo>
                <a:cubicBezTo>
                  <a:pt x="4287837" y="821958"/>
                  <a:pt x="4353719" y="750917"/>
                  <a:pt x="4419600" y="681067"/>
                </a:cubicBezTo>
                <a:cubicBezTo>
                  <a:pt x="4485481" y="611217"/>
                  <a:pt x="4571207" y="511998"/>
                  <a:pt x="4624388" y="454848"/>
                </a:cubicBezTo>
                <a:cubicBezTo>
                  <a:pt x="4677569" y="397698"/>
                  <a:pt x="4702572" y="371504"/>
                  <a:pt x="4738688" y="338167"/>
                </a:cubicBezTo>
                <a:cubicBezTo>
                  <a:pt x="4774804" y="304830"/>
                  <a:pt x="4808538" y="277445"/>
                  <a:pt x="4841082" y="254823"/>
                </a:cubicBezTo>
                <a:cubicBezTo>
                  <a:pt x="4873626" y="232201"/>
                  <a:pt x="4895850" y="219501"/>
                  <a:pt x="4933950" y="202435"/>
                </a:cubicBezTo>
                <a:cubicBezTo>
                  <a:pt x="4972050" y="185369"/>
                  <a:pt x="5020470" y="164732"/>
                  <a:pt x="5069682" y="152429"/>
                </a:cubicBezTo>
                <a:cubicBezTo>
                  <a:pt x="5118894" y="140126"/>
                  <a:pt x="5180013" y="130998"/>
                  <a:pt x="5229225" y="128617"/>
                </a:cubicBezTo>
                <a:cubicBezTo>
                  <a:pt x="5278437" y="126236"/>
                  <a:pt x="5314951" y="130205"/>
                  <a:pt x="5364957" y="138142"/>
                </a:cubicBezTo>
                <a:cubicBezTo>
                  <a:pt x="5414963" y="146079"/>
                  <a:pt x="5484416" y="165527"/>
                  <a:pt x="5529263" y="176242"/>
                </a:cubicBezTo>
                <a:cubicBezTo>
                  <a:pt x="5574110" y="186958"/>
                  <a:pt x="5634038" y="202435"/>
                  <a:pt x="5634038" y="202435"/>
                </a:cubicBezTo>
                <a:lnTo>
                  <a:pt x="5876925" y="266729"/>
                </a:lnTo>
                <a:cubicBezTo>
                  <a:pt x="5955903" y="287366"/>
                  <a:pt x="6045598" y="311973"/>
                  <a:pt x="6107907" y="326260"/>
                </a:cubicBezTo>
                <a:cubicBezTo>
                  <a:pt x="6170216" y="340548"/>
                  <a:pt x="6206331" y="348485"/>
                  <a:pt x="6250781" y="352454"/>
                </a:cubicBezTo>
                <a:cubicBezTo>
                  <a:pt x="6295231" y="356423"/>
                  <a:pt x="6321029" y="359201"/>
                  <a:pt x="6374607" y="350073"/>
                </a:cubicBezTo>
                <a:cubicBezTo>
                  <a:pt x="6428185" y="340945"/>
                  <a:pt x="6507957" y="324276"/>
                  <a:pt x="6572250" y="297685"/>
                </a:cubicBezTo>
                <a:cubicBezTo>
                  <a:pt x="6636543" y="271094"/>
                  <a:pt x="6729015" y="169891"/>
                  <a:pt x="6760368" y="190529"/>
                </a:cubicBezTo>
              </a:path>
            </a:pathLst>
          </a:custGeom>
          <a:noFill/>
          <a:ln w="22225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0C83309F-FD75-BD8F-5189-F152A58BA1E5}"/>
              </a:ext>
            </a:extLst>
          </p:cNvPr>
          <p:cNvSpPr/>
          <p:nvPr/>
        </p:nvSpPr>
        <p:spPr>
          <a:xfrm>
            <a:off x="1188242" y="3826662"/>
            <a:ext cx="7003256" cy="1758290"/>
          </a:xfrm>
          <a:custGeom>
            <a:avLst/>
            <a:gdLst>
              <a:gd name="connsiteX0" fmla="*/ 0 w 8260556"/>
              <a:gd name="connsiteY0" fmla="*/ 466544 h 1205113"/>
              <a:gd name="connsiteX1" fmla="*/ 97631 w 8260556"/>
              <a:gd name="connsiteY1" fmla="*/ 592750 h 1205113"/>
              <a:gd name="connsiteX2" fmla="*/ 185737 w 8260556"/>
              <a:gd name="connsiteY2" fmla="*/ 668950 h 1205113"/>
              <a:gd name="connsiteX3" fmla="*/ 266700 w 8260556"/>
              <a:gd name="connsiteY3" fmla="*/ 692763 h 1205113"/>
              <a:gd name="connsiteX4" fmla="*/ 416719 w 8260556"/>
              <a:gd name="connsiteY4" fmla="*/ 721338 h 1205113"/>
              <a:gd name="connsiteX5" fmla="*/ 507206 w 8260556"/>
              <a:gd name="connsiteY5" fmla="*/ 766582 h 1205113"/>
              <a:gd name="connsiteX6" fmla="*/ 638175 w 8260556"/>
              <a:gd name="connsiteY6" fmla="*/ 842782 h 1205113"/>
              <a:gd name="connsiteX7" fmla="*/ 759619 w 8260556"/>
              <a:gd name="connsiteY7" fmla="*/ 885644 h 1205113"/>
              <a:gd name="connsiteX8" fmla="*/ 1014412 w 8260556"/>
              <a:gd name="connsiteY8" fmla="*/ 904694 h 1205113"/>
              <a:gd name="connsiteX9" fmla="*/ 1326356 w 8260556"/>
              <a:gd name="connsiteY9" fmla="*/ 866594 h 1205113"/>
              <a:gd name="connsiteX10" fmla="*/ 1635919 w 8260556"/>
              <a:gd name="connsiteY10" fmla="*/ 876119 h 1205113"/>
              <a:gd name="connsiteX11" fmla="*/ 1850231 w 8260556"/>
              <a:gd name="connsiteY11" fmla="*/ 911838 h 1205113"/>
              <a:gd name="connsiteX12" fmla="*/ 2045494 w 8260556"/>
              <a:gd name="connsiteY12" fmla="*/ 973750 h 1205113"/>
              <a:gd name="connsiteX13" fmla="*/ 2464594 w 8260556"/>
              <a:gd name="connsiteY13" fmla="*/ 1114244 h 1205113"/>
              <a:gd name="connsiteX14" fmla="*/ 2697956 w 8260556"/>
              <a:gd name="connsiteY14" fmla="*/ 1188063 h 1205113"/>
              <a:gd name="connsiteX15" fmla="*/ 2917031 w 8260556"/>
              <a:gd name="connsiteY15" fmla="*/ 1204732 h 1205113"/>
              <a:gd name="connsiteX16" fmla="*/ 3083719 w 8260556"/>
              <a:gd name="connsiteY16" fmla="*/ 1195207 h 1205113"/>
              <a:gd name="connsiteX17" fmla="*/ 3409950 w 8260556"/>
              <a:gd name="connsiteY17" fmla="*/ 1147582 h 1205113"/>
              <a:gd name="connsiteX18" fmla="*/ 3790950 w 8260556"/>
              <a:gd name="connsiteY18" fmla="*/ 1090432 h 1205113"/>
              <a:gd name="connsiteX19" fmla="*/ 4121944 w 8260556"/>
              <a:gd name="connsiteY19" fmla="*/ 1009469 h 1205113"/>
              <a:gd name="connsiteX20" fmla="*/ 4250531 w 8260556"/>
              <a:gd name="connsiteY20" fmla="*/ 952319 h 1205113"/>
              <a:gd name="connsiteX21" fmla="*/ 4395787 w 8260556"/>
              <a:gd name="connsiteY21" fmla="*/ 868975 h 1205113"/>
              <a:gd name="connsiteX22" fmla="*/ 4557712 w 8260556"/>
              <a:gd name="connsiteY22" fmla="*/ 749913 h 1205113"/>
              <a:gd name="connsiteX23" fmla="*/ 4748212 w 8260556"/>
              <a:gd name="connsiteY23" fmla="*/ 557032 h 1205113"/>
              <a:gd name="connsiteX24" fmla="*/ 4953000 w 8260556"/>
              <a:gd name="connsiteY24" fmla="*/ 330813 h 1205113"/>
              <a:gd name="connsiteX25" fmla="*/ 5067300 w 8260556"/>
              <a:gd name="connsiteY25" fmla="*/ 214132 h 1205113"/>
              <a:gd name="connsiteX26" fmla="*/ 5169694 w 8260556"/>
              <a:gd name="connsiteY26" fmla="*/ 130788 h 1205113"/>
              <a:gd name="connsiteX27" fmla="*/ 5262562 w 8260556"/>
              <a:gd name="connsiteY27" fmla="*/ 78400 h 1205113"/>
              <a:gd name="connsiteX28" fmla="*/ 5398294 w 8260556"/>
              <a:gd name="connsiteY28" fmla="*/ 28394 h 1205113"/>
              <a:gd name="connsiteX29" fmla="*/ 5557837 w 8260556"/>
              <a:gd name="connsiteY29" fmla="*/ 4582 h 1205113"/>
              <a:gd name="connsiteX30" fmla="*/ 5693569 w 8260556"/>
              <a:gd name="connsiteY30" fmla="*/ 4582 h 1205113"/>
              <a:gd name="connsiteX31" fmla="*/ 5857875 w 8260556"/>
              <a:gd name="connsiteY31" fmla="*/ 52207 h 1205113"/>
              <a:gd name="connsiteX32" fmla="*/ 5962650 w 8260556"/>
              <a:gd name="connsiteY32" fmla="*/ 78400 h 1205113"/>
              <a:gd name="connsiteX33" fmla="*/ 6205537 w 8260556"/>
              <a:gd name="connsiteY33" fmla="*/ 142694 h 1205113"/>
              <a:gd name="connsiteX34" fmla="*/ 6436519 w 8260556"/>
              <a:gd name="connsiteY34" fmla="*/ 202225 h 1205113"/>
              <a:gd name="connsiteX35" fmla="*/ 6555581 w 8260556"/>
              <a:gd name="connsiteY35" fmla="*/ 221275 h 1205113"/>
              <a:gd name="connsiteX36" fmla="*/ 6703219 w 8260556"/>
              <a:gd name="connsiteY36" fmla="*/ 226038 h 1205113"/>
              <a:gd name="connsiteX37" fmla="*/ 6900862 w 8260556"/>
              <a:gd name="connsiteY37" fmla="*/ 173650 h 1205113"/>
              <a:gd name="connsiteX38" fmla="*/ 7088981 w 8260556"/>
              <a:gd name="connsiteY38" fmla="*/ 59350 h 1205113"/>
              <a:gd name="connsiteX39" fmla="*/ 7088981 w 8260556"/>
              <a:gd name="connsiteY39" fmla="*/ 297475 h 1205113"/>
              <a:gd name="connsiteX40" fmla="*/ 8260556 w 8260556"/>
              <a:gd name="connsiteY40" fmla="*/ 847544 h 1205113"/>
              <a:gd name="connsiteX0" fmla="*/ 0 w 7092013"/>
              <a:gd name="connsiteY0" fmla="*/ 466544 h 1205113"/>
              <a:gd name="connsiteX1" fmla="*/ 97631 w 7092013"/>
              <a:gd name="connsiteY1" fmla="*/ 592750 h 1205113"/>
              <a:gd name="connsiteX2" fmla="*/ 185737 w 7092013"/>
              <a:gd name="connsiteY2" fmla="*/ 668950 h 1205113"/>
              <a:gd name="connsiteX3" fmla="*/ 266700 w 7092013"/>
              <a:gd name="connsiteY3" fmla="*/ 692763 h 1205113"/>
              <a:gd name="connsiteX4" fmla="*/ 416719 w 7092013"/>
              <a:gd name="connsiteY4" fmla="*/ 721338 h 1205113"/>
              <a:gd name="connsiteX5" fmla="*/ 507206 w 7092013"/>
              <a:gd name="connsiteY5" fmla="*/ 766582 h 1205113"/>
              <a:gd name="connsiteX6" fmla="*/ 638175 w 7092013"/>
              <a:gd name="connsiteY6" fmla="*/ 842782 h 1205113"/>
              <a:gd name="connsiteX7" fmla="*/ 759619 w 7092013"/>
              <a:gd name="connsiteY7" fmla="*/ 885644 h 1205113"/>
              <a:gd name="connsiteX8" fmla="*/ 1014412 w 7092013"/>
              <a:gd name="connsiteY8" fmla="*/ 904694 h 1205113"/>
              <a:gd name="connsiteX9" fmla="*/ 1326356 w 7092013"/>
              <a:gd name="connsiteY9" fmla="*/ 866594 h 1205113"/>
              <a:gd name="connsiteX10" fmla="*/ 1635919 w 7092013"/>
              <a:gd name="connsiteY10" fmla="*/ 876119 h 1205113"/>
              <a:gd name="connsiteX11" fmla="*/ 1850231 w 7092013"/>
              <a:gd name="connsiteY11" fmla="*/ 911838 h 1205113"/>
              <a:gd name="connsiteX12" fmla="*/ 2045494 w 7092013"/>
              <a:gd name="connsiteY12" fmla="*/ 973750 h 1205113"/>
              <a:gd name="connsiteX13" fmla="*/ 2464594 w 7092013"/>
              <a:gd name="connsiteY13" fmla="*/ 1114244 h 1205113"/>
              <a:gd name="connsiteX14" fmla="*/ 2697956 w 7092013"/>
              <a:gd name="connsiteY14" fmla="*/ 1188063 h 1205113"/>
              <a:gd name="connsiteX15" fmla="*/ 2917031 w 7092013"/>
              <a:gd name="connsiteY15" fmla="*/ 1204732 h 1205113"/>
              <a:gd name="connsiteX16" fmla="*/ 3083719 w 7092013"/>
              <a:gd name="connsiteY16" fmla="*/ 1195207 h 1205113"/>
              <a:gd name="connsiteX17" fmla="*/ 3409950 w 7092013"/>
              <a:gd name="connsiteY17" fmla="*/ 1147582 h 1205113"/>
              <a:gd name="connsiteX18" fmla="*/ 3790950 w 7092013"/>
              <a:gd name="connsiteY18" fmla="*/ 1090432 h 1205113"/>
              <a:gd name="connsiteX19" fmla="*/ 4121944 w 7092013"/>
              <a:gd name="connsiteY19" fmla="*/ 1009469 h 1205113"/>
              <a:gd name="connsiteX20" fmla="*/ 4250531 w 7092013"/>
              <a:gd name="connsiteY20" fmla="*/ 952319 h 1205113"/>
              <a:gd name="connsiteX21" fmla="*/ 4395787 w 7092013"/>
              <a:gd name="connsiteY21" fmla="*/ 868975 h 1205113"/>
              <a:gd name="connsiteX22" fmla="*/ 4557712 w 7092013"/>
              <a:gd name="connsiteY22" fmla="*/ 749913 h 1205113"/>
              <a:gd name="connsiteX23" fmla="*/ 4748212 w 7092013"/>
              <a:gd name="connsiteY23" fmla="*/ 557032 h 1205113"/>
              <a:gd name="connsiteX24" fmla="*/ 4953000 w 7092013"/>
              <a:gd name="connsiteY24" fmla="*/ 330813 h 1205113"/>
              <a:gd name="connsiteX25" fmla="*/ 5067300 w 7092013"/>
              <a:gd name="connsiteY25" fmla="*/ 214132 h 1205113"/>
              <a:gd name="connsiteX26" fmla="*/ 5169694 w 7092013"/>
              <a:gd name="connsiteY26" fmla="*/ 130788 h 1205113"/>
              <a:gd name="connsiteX27" fmla="*/ 5262562 w 7092013"/>
              <a:gd name="connsiteY27" fmla="*/ 78400 h 1205113"/>
              <a:gd name="connsiteX28" fmla="*/ 5398294 w 7092013"/>
              <a:gd name="connsiteY28" fmla="*/ 28394 h 1205113"/>
              <a:gd name="connsiteX29" fmla="*/ 5557837 w 7092013"/>
              <a:gd name="connsiteY29" fmla="*/ 4582 h 1205113"/>
              <a:gd name="connsiteX30" fmla="*/ 5693569 w 7092013"/>
              <a:gd name="connsiteY30" fmla="*/ 4582 h 1205113"/>
              <a:gd name="connsiteX31" fmla="*/ 5857875 w 7092013"/>
              <a:gd name="connsiteY31" fmla="*/ 52207 h 1205113"/>
              <a:gd name="connsiteX32" fmla="*/ 5962650 w 7092013"/>
              <a:gd name="connsiteY32" fmla="*/ 78400 h 1205113"/>
              <a:gd name="connsiteX33" fmla="*/ 6205537 w 7092013"/>
              <a:gd name="connsiteY33" fmla="*/ 142694 h 1205113"/>
              <a:gd name="connsiteX34" fmla="*/ 6436519 w 7092013"/>
              <a:gd name="connsiteY34" fmla="*/ 202225 h 1205113"/>
              <a:gd name="connsiteX35" fmla="*/ 6555581 w 7092013"/>
              <a:gd name="connsiteY35" fmla="*/ 221275 h 1205113"/>
              <a:gd name="connsiteX36" fmla="*/ 6703219 w 7092013"/>
              <a:gd name="connsiteY36" fmla="*/ 226038 h 1205113"/>
              <a:gd name="connsiteX37" fmla="*/ 6900862 w 7092013"/>
              <a:gd name="connsiteY37" fmla="*/ 173650 h 1205113"/>
              <a:gd name="connsiteX38" fmla="*/ 7088981 w 7092013"/>
              <a:gd name="connsiteY38" fmla="*/ 59350 h 1205113"/>
              <a:gd name="connsiteX39" fmla="*/ 7088981 w 7092013"/>
              <a:gd name="connsiteY39" fmla="*/ 297475 h 1205113"/>
              <a:gd name="connsiteX0" fmla="*/ 0 w 7088981"/>
              <a:gd name="connsiteY0" fmla="*/ 466544 h 1205113"/>
              <a:gd name="connsiteX1" fmla="*/ 97631 w 7088981"/>
              <a:gd name="connsiteY1" fmla="*/ 592750 h 1205113"/>
              <a:gd name="connsiteX2" fmla="*/ 185737 w 7088981"/>
              <a:gd name="connsiteY2" fmla="*/ 668950 h 1205113"/>
              <a:gd name="connsiteX3" fmla="*/ 266700 w 7088981"/>
              <a:gd name="connsiteY3" fmla="*/ 692763 h 1205113"/>
              <a:gd name="connsiteX4" fmla="*/ 416719 w 7088981"/>
              <a:gd name="connsiteY4" fmla="*/ 721338 h 1205113"/>
              <a:gd name="connsiteX5" fmla="*/ 507206 w 7088981"/>
              <a:gd name="connsiteY5" fmla="*/ 766582 h 1205113"/>
              <a:gd name="connsiteX6" fmla="*/ 638175 w 7088981"/>
              <a:gd name="connsiteY6" fmla="*/ 842782 h 1205113"/>
              <a:gd name="connsiteX7" fmla="*/ 759619 w 7088981"/>
              <a:gd name="connsiteY7" fmla="*/ 885644 h 1205113"/>
              <a:gd name="connsiteX8" fmla="*/ 1014412 w 7088981"/>
              <a:gd name="connsiteY8" fmla="*/ 904694 h 1205113"/>
              <a:gd name="connsiteX9" fmla="*/ 1326356 w 7088981"/>
              <a:gd name="connsiteY9" fmla="*/ 866594 h 1205113"/>
              <a:gd name="connsiteX10" fmla="*/ 1635919 w 7088981"/>
              <a:gd name="connsiteY10" fmla="*/ 876119 h 1205113"/>
              <a:gd name="connsiteX11" fmla="*/ 1850231 w 7088981"/>
              <a:gd name="connsiteY11" fmla="*/ 911838 h 1205113"/>
              <a:gd name="connsiteX12" fmla="*/ 2045494 w 7088981"/>
              <a:gd name="connsiteY12" fmla="*/ 973750 h 1205113"/>
              <a:gd name="connsiteX13" fmla="*/ 2464594 w 7088981"/>
              <a:gd name="connsiteY13" fmla="*/ 1114244 h 1205113"/>
              <a:gd name="connsiteX14" fmla="*/ 2697956 w 7088981"/>
              <a:gd name="connsiteY14" fmla="*/ 1188063 h 1205113"/>
              <a:gd name="connsiteX15" fmla="*/ 2917031 w 7088981"/>
              <a:gd name="connsiteY15" fmla="*/ 1204732 h 1205113"/>
              <a:gd name="connsiteX16" fmla="*/ 3083719 w 7088981"/>
              <a:gd name="connsiteY16" fmla="*/ 1195207 h 1205113"/>
              <a:gd name="connsiteX17" fmla="*/ 3409950 w 7088981"/>
              <a:gd name="connsiteY17" fmla="*/ 1147582 h 1205113"/>
              <a:gd name="connsiteX18" fmla="*/ 3790950 w 7088981"/>
              <a:gd name="connsiteY18" fmla="*/ 1090432 h 1205113"/>
              <a:gd name="connsiteX19" fmla="*/ 4121944 w 7088981"/>
              <a:gd name="connsiteY19" fmla="*/ 1009469 h 1205113"/>
              <a:gd name="connsiteX20" fmla="*/ 4250531 w 7088981"/>
              <a:gd name="connsiteY20" fmla="*/ 952319 h 1205113"/>
              <a:gd name="connsiteX21" fmla="*/ 4395787 w 7088981"/>
              <a:gd name="connsiteY21" fmla="*/ 868975 h 1205113"/>
              <a:gd name="connsiteX22" fmla="*/ 4557712 w 7088981"/>
              <a:gd name="connsiteY22" fmla="*/ 749913 h 1205113"/>
              <a:gd name="connsiteX23" fmla="*/ 4748212 w 7088981"/>
              <a:gd name="connsiteY23" fmla="*/ 557032 h 1205113"/>
              <a:gd name="connsiteX24" fmla="*/ 4953000 w 7088981"/>
              <a:gd name="connsiteY24" fmla="*/ 330813 h 1205113"/>
              <a:gd name="connsiteX25" fmla="*/ 5067300 w 7088981"/>
              <a:gd name="connsiteY25" fmla="*/ 214132 h 1205113"/>
              <a:gd name="connsiteX26" fmla="*/ 5169694 w 7088981"/>
              <a:gd name="connsiteY26" fmla="*/ 130788 h 1205113"/>
              <a:gd name="connsiteX27" fmla="*/ 5262562 w 7088981"/>
              <a:gd name="connsiteY27" fmla="*/ 78400 h 1205113"/>
              <a:gd name="connsiteX28" fmla="*/ 5398294 w 7088981"/>
              <a:gd name="connsiteY28" fmla="*/ 28394 h 1205113"/>
              <a:gd name="connsiteX29" fmla="*/ 5557837 w 7088981"/>
              <a:gd name="connsiteY29" fmla="*/ 4582 h 1205113"/>
              <a:gd name="connsiteX30" fmla="*/ 5693569 w 7088981"/>
              <a:gd name="connsiteY30" fmla="*/ 4582 h 1205113"/>
              <a:gd name="connsiteX31" fmla="*/ 5857875 w 7088981"/>
              <a:gd name="connsiteY31" fmla="*/ 52207 h 1205113"/>
              <a:gd name="connsiteX32" fmla="*/ 5962650 w 7088981"/>
              <a:gd name="connsiteY32" fmla="*/ 78400 h 1205113"/>
              <a:gd name="connsiteX33" fmla="*/ 6205537 w 7088981"/>
              <a:gd name="connsiteY33" fmla="*/ 142694 h 1205113"/>
              <a:gd name="connsiteX34" fmla="*/ 6436519 w 7088981"/>
              <a:gd name="connsiteY34" fmla="*/ 202225 h 1205113"/>
              <a:gd name="connsiteX35" fmla="*/ 6555581 w 7088981"/>
              <a:gd name="connsiteY35" fmla="*/ 221275 h 1205113"/>
              <a:gd name="connsiteX36" fmla="*/ 6703219 w 7088981"/>
              <a:gd name="connsiteY36" fmla="*/ 226038 h 1205113"/>
              <a:gd name="connsiteX37" fmla="*/ 6900862 w 7088981"/>
              <a:gd name="connsiteY37" fmla="*/ 173650 h 1205113"/>
              <a:gd name="connsiteX38" fmla="*/ 7088981 w 7088981"/>
              <a:gd name="connsiteY38" fmla="*/ 59350 h 1205113"/>
              <a:gd name="connsiteX0" fmla="*/ 0 w 7105649"/>
              <a:gd name="connsiteY0" fmla="*/ 466544 h 1205113"/>
              <a:gd name="connsiteX1" fmla="*/ 97631 w 7105649"/>
              <a:gd name="connsiteY1" fmla="*/ 592750 h 1205113"/>
              <a:gd name="connsiteX2" fmla="*/ 185737 w 7105649"/>
              <a:gd name="connsiteY2" fmla="*/ 668950 h 1205113"/>
              <a:gd name="connsiteX3" fmla="*/ 266700 w 7105649"/>
              <a:gd name="connsiteY3" fmla="*/ 692763 h 1205113"/>
              <a:gd name="connsiteX4" fmla="*/ 416719 w 7105649"/>
              <a:gd name="connsiteY4" fmla="*/ 721338 h 1205113"/>
              <a:gd name="connsiteX5" fmla="*/ 507206 w 7105649"/>
              <a:gd name="connsiteY5" fmla="*/ 766582 h 1205113"/>
              <a:gd name="connsiteX6" fmla="*/ 638175 w 7105649"/>
              <a:gd name="connsiteY6" fmla="*/ 842782 h 1205113"/>
              <a:gd name="connsiteX7" fmla="*/ 759619 w 7105649"/>
              <a:gd name="connsiteY7" fmla="*/ 885644 h 1205113"/>
              <a:gd name="connsiteX8" fmla="*/ 1014412 w 7105649"/>
              <a:gd name="connsiteY8" fmla="*/ 904694 h 1205113"/>
              <a:gd name="connsiteX9" fmla="*/ 1326356 w 7105649"/>
              <a:gd name="connsiteY9" fmla="*/ 866594 h 1205113"/>
              <a:gd name="connsiteX10" fmla="*/ 1635919 w 7105649"/>
              <a:gd name="connsiteY10" fmla="*/ 876119 h 1205113"/>
              <a:gd name="connsiteX11" fmla="*/ 1850231 w 7105649"/>
              <a:gd name="connsiteY11" fmla="*/ 911838 h 1205113"/>
              <a:gd name="connsiteX12" fmla="*/ 2045494 w 7105649"/>
              <a:gd name="connsiteY12" fmla="*/ 973750 h 1205113"/>
              <a:gd name="connsiteX13" fmla="*/ 2464594 w 7105649"/>
              <a:gd name="connsiteY13" fmla="*/ 1114244 h 1205113"/>
              <a:gd name="connsiteX14" fmla="*/ 2697956 w 7105649"/>
              <a:gd name="connsiteY14" fmla="*/ 1188063 h 1205113"/>
              <a:gd name="connsiteX15" fmla="*/ 2917031 w 7105649"/>
              <a:gd name="connsiteY15" fmla="*/ 1204732 h 1205113"/>
              <a:gd name="connsiteX16" fmla="*/ 3083719 w 7105649"/>
              <a:gd name="connsiteY16" fmla="*/ 1195207 h 1205113"/>
              <a:gd name="connsiteX17" fmla="*/ 3409950 w 7105649"/>
              <a:gd name="connsiteY17" fmla="*/ 1147582 h 1205113"/>
              <a:gd name="connsiteX18" fmla="*/ 3790950 w 7105649"/>
              <a:gd name="connsiteY18" fmla="*/ 1090432 h 1205113"/>
              <a:gd name="connsiteX19" fmla="*/ 4121944 w 7105649"/>
              <a:gd name="connsiteY19" fmla="*/ 1009469 h 1205113"/>
              <a:gd name="connsiteX20" fmla="*/ 4250531 w 7105649"/>
              <a:gd name="connsiteY20" fmla="*/ 952319 h 1205113"/>
              <a:gd name="connsiteX21" fmla="*/ 4395787 w 7105649"/>
              <a:gd name="connsiteY21" fmla="*/ 868975 h 1205113"/>
              <a:gd name="connsiteX22" fmla="*/ 4557712 w 7105649"/>
              <a:gd name="connsiteY22" fmla="*/ 749913 h 1205113"/>
              <a:gd name="connsiteX23" fmla="*/ 4748212 w 7105649"/>
              <a:gd name="connsiteY23" fmla="*/ 557032 h 1205113"/>
              <a:gd name="connsiteX24" fmla="*/ 4953000 w 7105649"/>
              <a:gd name="connsiteY24" fmla="*/ 330813 h 1205113"/>
              <a:gd name="connsiteX25" fmla="*/ 5067300 w 7105649"/>
              <a:gd name="connsiteY25" fmla="*/ 214132 h 1205113"/>
              <a:gd name="connsiteX26" fmla="*/ 5169694 w 7105649"/>
              <a:gd name="connsiteY26" fmla="*/ 130788 h 1205113"/>
              <a:gd name="connsiteX27" fmla="*/ 5262562 w 7105649"/>
              <a:gd name="connsiteY27" fmla="*/ 78400 h 1205113"/>
              <a:gd name="connsiteX28" fmla="*/ 5398294 w 7105649"/>
              <a:gd name="connsiteY28" fmla="*/ 28394 h 1205113"/>
              <a:gd name="connsiteX29" fmla="*/ 5557837 w 7105649"/>
              <a:gd name="connsiteY29" fmla="*/ 4582 h 1205113"/>
              <a:gd name="connsiteX30" fmla="*/ 5693569 w 7105649"/>
              <a:gd name="connsiteY30" fmla="*/ 4582 h 1205113"/>
              <a:gd name="connsiteX31" fmla="*/ 5857875 w 7105649"/>
              <a:gd name="connsiteY31" fmla="*/ 52207 h 1205113"/>
              <a:gd name="connsiteX32" fmla="*/ 5962650 w 7105649"/>
              <a:gd name="connsiteY32" fmla="*/ 78400 h 1205113"/>
              <a:gd name="connsiteX33" fmla="*/ 6205537 w 7105649"/>
              <a:gd name="connsiteY33" fmla="*/ 142694 h 1205113"/>
              <a:gd name="connsiteX34" fmla="*/ 6436519 w 7105649"/>
              <a:gd name="connsiteY34" fmla="*/ 202225 h 1205113"/>
              <a:gd name="connsiteX35" fmla="*/ 6555581 w 7105649"/>
              <a:gd name="connsiteY35" fmla="*/ 221275 h 1205113"/>
              <a:gd name="connsiteX36" fmla="*/ 6703219 w 7105649"/>
              <a:gd name="connsiteY36" fmla="*/ 226038 h 1205113"/>
              <a:gd name="connsiteX37" fmla="*/ 6900862 w 7105649"/>
              <a:gd name="connsiteY37" fmla="*/ 173650 h 1205113"/>
              <a:gd name="connsiteX38" fmla="*/ 7105649 w 7105649"/>
              <a:gd name="connsiteY38" fmla="*/ 54588 h 1205113"/>
              <a:gd name="connsiteX0" fmla="*/ 0 w 7088980"/>
              <a:gd name="connsiteY0" fmla="*/ 466544 h 1205113"/>
              <a:gd name="connsiteX1" fmla="*/ 97631 w 7088980"/>
              <a:gd name="connsiteY1" fmla="*/ 592750 h 1205113"/>
              <a:gd name="connsiteX2" fmla="*/ 185737 w 7088980"/>
              <a:gd name="connsiteY2" fmla="*/ 668950 h 1205113"/>
              <a:gd name="connsiteX3" fmla="*/ 266700 w 7088980"/>
              <a:gd name="connsiteY3" fmla="*/ 692763 h 1205113"/>
              <a:gd name="connsiteX4" fmla="*/ 416719 w 7088980"/>
              <a:gd name="connsiteY4" fmla="*/ 721338 h 1205113"/>
              <a:gd name="connsiteX5" fmla="*/ 507206 w 7088980"/>
              <a:gd name="connsiteY5" fmla="*/ 766582 h 1205113"/>
              <a:gd name="connsiteX6" fmla="*/ 638175 w 7088980"/>
              <a:gd name="connsiteY6" fmla="*/ 842782 h 1205113"/>
              <a:gd name="connsiteX7" fmla="*/ 759619 w 7088980"/>
              <a:gd name="connsiteY7" fmla="*/ 885644 h 1205113"/>
              <a:gd name="connsiteX8" fmla="*/ 1014412 w 7088980"/>
              <a:gd name="connsiteY8" fmla="*/ 904694 h 1205113"/>
              <a:gd name="connsiteX9" fmla="*/ 1326356 w 7088980"/>
              <a:gd name="connsiteY9" fmla="*/ 866594 h 1205113"/>
              <a:gd name="connsiteX10" fmla="*/ 1635919 w 7088980"/>
              <a:gd name="connsiteY10" fmla="*/ 876119 h 1205113"/>
              <a:gd name="connsiteX11" fmla="*/ 1850231 w 7088980"/>
              <a:gd name="connsiteY11" fmla="*/ 911838 h 1205113"/>
              <a:gd name="connsiteX12" fmla="*/ 2045494 w 7088980"/>
              <a:gd name="connsiteY12" fmla="*/ 973750 h 1205113"/>
              <a:gd name="connsiteX13" fmla="*/ 2464594 w 7088980"/>
              <a:gd name="connsiteY13" fmla="*/ 1114244 h 1205113"/>
              <a:gd name="connsiteX14" fmla="*/ 2697956 w 7088980"/>
              <a:gd name="connsiteY14" fmla="*/ 1188063 h 1205113"/>
              <a:gd name="connsiteX15" fmla="*/ 2917031 w 7088980"/>
              <a:gd name="connsiteY15" fmla="*/ 1204732 h 1205113"/>
              <a:gd name="connsiteX16" fmla="*/ 3083719 w 7088980"/>
              <a:gd name="connsiteY16" fmla="*/ 1195207 h 1205113"/>
              <a:gd name="connsiteX17" fmla="*/ 3409950 w 7088980"/>
              <a:gd name="connsiteY17" fmla="*/ 1147582 h 1205113"/>
              <a:gd name="connsiteX18" fmla="*/ 3790950 w 7088980"/>
              <a:gd name="connsiteY18" fmla="*/ 1090432 h 1205113"/>
              <a:gd name="connsiteX19" fmla="*/ 4121944 w 7088980"/>
              <a:gd name="connsiteY19" fmla="*/ 1009469 h 1205113"/>
              <a:gd name="connsiteX20" fmla="*/ 4250531 w 7088980"/>
              <a:gd name="connsiteY20" fmla="*/ 952319 h 1205113"/>
              <a:gd name="connsiteX21" fmla="*/ 4395787 w 7088980"/>
              <a:gd name="connsiteY21" fmla="*/ 868975 h 1205113"/>
              <a:gd name="connsiteX22" fmla="*/ 4557712 w 7088980"/>
              <a:gd name="connsiteY22" fmla="*/ 749913 h 1205113"/>
              <a:gd name="connsiteX23" fmla="*/ 4748212 w 7088980"/>
              <a:gd name="connsiteY23" fmla="*/ 557032 h 1205113"/>
              <a:gd name="connsiteX24" fmla="*/ 4953000 w 7088980"/>
              <a:gd name="connsiteY24" fmla="*/ 330813 h 1205113"/>
              <a:gd name="connsiteX25" fmla="*/ 5067300 w 7088980"/>
              <a:gd name="connsiteY25" fmla="*/ 214132 h 1205113"/>
              <a:gd name="connsiteX26" fmla="*/ 5169694 w 7088980"/>
              <a:gd name="connsiteY26" fmla="*/ 130788 h 1205113"/>
              <a:gd name="connsiteX27" fmla="*/ 5262562 w 7088980"/>
              <a:gd name="connsiteY27" fmla="*/ 78400 h 1205113"/>
              <a:gd name="connsiteX28" fmla="*/ 5398294 w 7088980"/>
              <a:gd name="connsiteY28" fmla="*/ 28394 h 1205113"/>
              <a:gd name="connsiteX29" fmla="*/ 5557837 w 7088980"/>
              <a:gd name="connsiteY29" fmla="*/ 4582 h 1205113"/>
              <a:gd name="connsiteX30" fmla="*/ 5693569 w 7088980"/>
              <a:gd name="connsiteY30" fmla="*/ 4582 h 1205113"/>
              <a:gd name="connsiteX31" fmla="*/ 5857875 w 7088980"/>
              <a:gd name="connsiteY31" fmla="*/ 52207 h 1205113"/>
              <a:gd name="connsiteX32" fmla="*/ 5962650 w 7088980"/>
              <a:gd name="connsiteY32" fmla="*/ 78400 h 1205113"/>
              <a:gd name="connsiteX33" fmla="*/ 6205537 w 7088980"/>
              <a:gd name="connsiteY33" fmla="*/ 142694 h 1205113"/>
              <a:gd name="connsiteX34" fmla="*/ 6436519 w 7088980"/>
              <a:gd name="connsiteY34" fmla="*/ 202225 h 1205113"/>
              <a:gd name="connsiteX35" fmla="*/ 6555581 w 7088980"/>
              <a:gd name="connsiteY35" fmla="*/ 221275 h 1205113"/>
              <a:gd name="connsiteX36" fmla="*/ 6703219 w 7088980"/>
              <a:gd name="connsiteY36" fmla="*/ 226038 h 1205113"/>
              <a:gd name="connsiteX37" fmla="*/ 6900862 w 7088980"/>
              <a:gd name="connsiteY37" fmla="*/ 173650 h 1205113"/>
              <a:gd name="connsiteX38" fmla="*/ 7088980 w 7088980"/>
              <a:gd name="connsiteY38" fmla="*/ 68876 h 1205113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55581 w 7088980"/>
              <a:gd name="connsiteY35" fmla="*/ 217380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2599 h 1201218"/>
              <a:gd name="connsiteX0" fmla="*/ 235190 w 6995558"/>
              <a:gd name="connsiteY0" fmla="*/ 0 h 1319594"/>
              <a:gd name="connsiteX1" fmla="*/ 4209 w 6995558"/>
              <a:gd name="connsiteY1" fmla="*/ 707231 h 1319594"/>
              <a:gd name="connsiteX2" fmla="*/ 92315 w 6995558"/>
              <a:gd name="connsiteY2" fmla="*/ 783431 h 1319594"/>
              <a:gd name="connsiteX3" fmla="*/ 173278 w 6995558"/>
              <a:gd name="connsiteY3" fmla="*/ 807244 h 1319594"/>
              <a:gd name="connsiteX4" fmla="*/ 323297 w 6995558"/>
              <a:gd name="connsiteY4" fmla="*/ 835819 h 1319594"/>
              <a:gd name="connsiteX5" fmla="*/ 413784 w 6995558"/>
              <a:gd name="connsiteY5" fmla="*/ 881063 h 1319594"/>
              <a:gd name="connsiteX6" fmla="*/ 544753 w 6995558"/>
              <a:gd name="connsiteY6" fmla="*/ 957263 h 1319594"/>
              <a:gd name="connsiteX7" fmla="*/ 666197 w 6995558"/>
              <a:gd name="connsiteY7" fmla="*/ 1000125 h 1319594"/>
              <a:gd name="connsiteX8" fmla="*/ 920990 w 6995558"/>
              <a:gd name="connsiteY8" fmla="*/ 1019175 h 1319594"/>
              <a:gd name="connsiteX9" fmla="*/ 1232934 w 6995558"/>
              <a:gd name="connsiteY9" fmla="*/ 981075 h 1319594"/>
              <a:gd name="connsiteX10" fmla="*/ 1542497 w 6995558"/>
              <a:gd name="connsiteY10" fmla="*/ 990600 h 1319594"/>
              <a:gd name="connsiteX11" fmla="*/ 1756809 w 6995558"/>
              <a:gd name="connsiteY11" fmla="*/ 1026319 h 1319594"/>
              <a:gd name="connsiteX12" fmla="*/ 1952072 w 6995558"/>
              <a:gd name="connsiteY12" fmla="*/ 1088231 h 1319594"/>
              <a:gd name="connsiteX13" fmla="*/ 2371172 w 6995558"/>
              <a:gd name="connsiteY13" fmla="*/ 1228725 h 1319594"/>
              <a:gd name="connsiteX14" fmla="*/ 2604534 w 6995558"/>
              <a:gd name="connsiteY14" fmla="*/ 1302544 h 1319594"/>
              <a:gd name="connsiteX15" fmla="*/ 2823609 w 6995558"/>
              <a:gd name="connsiteY15" fmla="*/ 1319213 h 1319594"/>
              <a:gd name="connsiteX16" fmla="*/ 2990297 w 6995558"/>
              <a:gd name="connsiteY16" fmla="*/ 1309688 h 1319594"/>
              <a:gd name="connsiteX17" fmla="*/ 3316528 w 6995558"/>
              <a:gd name="connsiteY17" fmla="*/ 1262063 h 1319594"/>
              <a:gd name="connsiteX18" fmla="*/ 3697528 w 6995558"/>
              <a:gd name="connsiteY18" fmla="*/ 1204913 h 1319594"/>
              <a:gd name="connsiteX19" fmla="*/ 4028522 w 6995558"/>
              <a:gd name="connsiteY19" fmla="*/ 1123950 h 1319594"/>
              <a:gd name="connsiteX20" fmla="*/ 4157109 w 6995558"/>
              <a:gd name="connsiteY20" fmla="*/ 1066800 h 1319594"/>
              <a:gd name="connsiteX21" fmla="*/ 4302365 w 6995558"/>
              <a:gd name="connsiteY21" fmla="*/ 983456 h 1319594"/>
              <a:gd name="connsiteX22" fmla="*/ 4464290 w 6995558"/>
              <a:gd name="connsiteY22" fmla="*/ 864394 h 1319594"/>
              <a:gd name="connsiteX23" fmla="*/ 4654790 w 6995558"/>
              <a:gd name="connsiteY23" fmla="*/ 671513 h 1319594"/>
              <a:gd name="connsiteX24" fmla="*/ 4859578 w 6995558"/>
              <a:gd name="connsiteY24" fmla="*/ 445294 h 1319594"/>
              <a:gd name="connsiteX25" fmla="*/ 4973878 w 6995558"/>
              <a:gd name="connsiteY25" fmla="*/ 328613 h 1319594"/>
              <a:gd name="connsiteX26" fmla="*/ 5076272 w 6995558"/>
              <a:gd name="connsiteY26" fmla="*/ 245269 h 1319594"/>
              <a:gd name="connsiteX27" fmla="*/ 5169140 w 6995558"/>
              <a:gd name="connsiteY27" fmla="*/ 192881 h 1319594"/>
              <a:gd name="connsiteX28" fmla="*/ 5304872 w 6995558"/>
              <a:gd name="connsiteY28" fmla="*/ 142875 h 1319594"/>
              <a:gd name="connsiteX29" fmla="*/ 5464415 w 6995558"/>
              <a:gd name="connsiteY29" fmla="*/ 119063 h 1319594"/>
              <a:gd name="connsiteX30" fmla="*/ 5600147 w 6995558"/>
              <a:gd name="connsiteY30" fmla="*/ 128588 h 1319594"/>
              <a:gd name="connsiteX31" fmla="*/ 5764453 w 6995558"/>
              <a:gd name="connsiteY31" fmla="*/ 166688 h 1319594"/>
              <a:gd name="connsiteX32" fmla="*/ 5869228 w 6995558"/>
              <a:gd name="connsiteY32" fmla="*/ 192881 h 1319594"/>
              <a:gd name="connsiteX33" fmla="*/ 6112115 w 6995558"/>
              <a:gd name="connsiteY33" fmla="*/ 257175 h 1319594"/>
              <a:gd name="connsiteX34" fmla="*/ 6343097 w 6995558"/>
              <a:gd name="connsiteY34" fmla="*/ 316706 h 1319594"/>
              <a:gd name="connsiteX35" fmla="*/ 6485971 w 6995558"/>
              <a:gd name="connsiteY35" fmla="*/ 342900 h 1319594"/>
              <a:gd name="connsiteX36" fmla="*/ 6609797 w 6995558"/>
              <a:gd name="connsiteY36" fmla="*/ 340519 h 1319594"/>
              <a:gd name="connsiteX37" fmla="*/ 6807440 w 6995558"/>
              <a:gd name="connsiteY37" fmla="*/ 288131 h 1319594"/>
              <a:gd name="connsiteX38" fmla="*/ 6995558 w 6995558"/>
              <a:gd name="connsiteY38" fmla="*/ 180975 h 1319594"/>
              <a:gd name="connsiteX0" fmla="*/ 158598 w 6918966"/>
              <a:gd name="connsiteY0" fmla="*/ 37642 h 1357236"/>
              <a:gd name="connsiteX1" fmla="*/ 415773 w 6918966"/>
              <a:gd name="connsiteY1" fmla="*/ 51929 h 1357236"/>
              <a:gd name="connsiteX2" fmla="*/ 15723 w 6918966"/>
              <a:gd name="connsiteY2" fmla="*/ 821073 h 1357236"/>
              <a:gd name="connsiteX3" fmla="*/ 96686 w 6918966"/>
              <a:gd name="connsiteY3" fmla="*/ 844886 h 1357236"/>
              <a:gd name="connsiteX4" fmla="*/ 246705 w 6918966"/>
              <a:gd name="connsiteY4" fmla="*/ 873461 h 1357236"/>
              <a:gd name="connsiteX5" fmla="*/ 337192 w 6918966"/>
              <a:gd name="connsiteY5" fmla="*/ 918705 h 1357236"/>
              <a:gd name="connsiteX6" fmla="*/ 468161 w 6918966"/>
              <a:gd name="connsiteY6" fmla="*/ 994905 h 1357236"/>
              <a:gd name="connsiteX7" fmla="*/ 589605 w 6918966"/>
              <a:gd name="connsiteY7" fmla="*/ 1037767 h 1357236"/>
              <a:gd name="connsiteX8" fmla="*/ 844398 w 6918966"/>
              <a:gd name="connsiteY8" fmla="*/ 1056817 h 1357236"/>
              <a:gd name="connsiteX9" fmla="*/ 1156342 w 6918966"/>
              <a:gd name="connsiteY9" fmla="*/ 1018717 h 1357236"/>
              <a:gd name="connsiteX10" fmla="*/ 1465905 w 6918966"/>
              <a:gd name="connsiteY10" fmla="*/ 1028242 h 1357236"/>
              <a:gd name="connsiteX11" fmla="*/ 1680217 w 6918966"/>
              <a:gd name="connsiteY11" fmla="*/ 1063961 h 1357236"/>
              <a:gd name="connsiteX12" fmla="*/ 1875480 w 6918966"/>
              <a:gd name="connsiteY12" fmla="*/ 1125873 h 1357236"/>
              <a:gd name="connsiteX13" fmla="*/ 2294580 w 6918966"/>
              <a:gd name="connsiteY13" fmla="*/ 1266367 h 1357236"/>
              <a:gd name="connsiteX14" fmla="*/ 2527942 w 6918966"/>
              <a:gd name="connsiteY14" fmla="*/ 1340186 h 1357236"/>
              <a:gd name="connsiteX15" fmla="*/ 2747017 w 6918966"/>
              <a:gd name="connsiteY15" fmla="*/ 1356855 h 1357236"/>
              <a:gd name="connsiteX16" fmla="*/ 2913705 w 6918966"/>
              <a:gd name="connsiteY16" fmla="*/ 1347330 h 1357236"/>
              <a:gd name="connsiteX17" fmla="*/ 3239936 w 6918966"/>
              <a:gd name="connsiteY17" fmla="*/ 1299705 h 1357236"/>
              <a:gd name="connsiteX18" fmla="*/ 3620936 w 6918966"/>
              <a:gd name="connsiteY18" fmla="*/ 1242555 h 1357236"/>
              <a:gd name="connsiteX19" fmla="*/ 3951930 w 6918966"/>
              <a:gd name="connsiteY19" fmla="*/ 1161592 h 1357236"/>
              <a:gd name="connsiteX20" fmla="*/ 4080517 w 6918966"/>
              <a:gd name="connsiteY20" fmla="*/ 1104442 h 1357236"/>
              <a:gd name="connsiteX21" fmla="*/ 4225773 w 6918966"/>
              <a:gd name="connsiteY21" fmla="*/ 1021098 h 1357236"/>
              <a:gd name="connsiteX22" fmla="*/ 4387698 w 6918966"/>
              <a:gd name="connsiteY22" fmla="*/ 902036 h 1357236"/>
              <a:gd name="connsiteX23" fmla="*/ 4578198 w 6918966"/>
              <a:gd name="connsiteY23" fmla="*/ 709155 h 1357236"/>
              <a:gd name="connsiteX24" fmla="*/ 4782986 w 6918966"/>
              <a:gd name="connsiteY24" fmla="*/ 482936 h 1357236"/>
              <a:gd name="connsiteX25" fmla="*/ 4897286 w 6918966"/>
              <a:gd name="connsiteY25" fmla="*/ 366255 h 1357236"/>
              <a:gd name="connsiteX26" fmla="*/ 4999680 w 6918966"/>
              <a:gd name="connsiteY26" fmla="*/ 282911 h 1357236"/>
              <a:gd name="connsiteX27" fmla="*/ 5092548 w 6918966"/>
              <a:gd name="connsiteY27" fmla="*/ 230523 h 1357236"/>
              <a:gd name="connsiteX28" fmla="*/ 5228280 w 6918966"/>
              <a:gd name="connsiteY28" fmla="*/ 180517 h 1357236"/>
              <a:gd name="connsiteX29" fmla="*/ 5387823 w 6918966"/>
              <a:gd name="connsiteY29" fmla="*/ 156705 h 1357236"/>
              <a:gd name="connsiteX30" fmla="*/ 5523555 w 6918966"/>
              <a:gd name="connsiteY30" fmla="*/ 166230 h 1357236"/>
              <a:gd name="connsiteX31" fmla="*/ 5687861 w 6918966"/>
              <a:gd name="connsiteY31" fmla="*/ 204330 h 1357236"/>
              <a:gd name="connsiteX32" fmla="*/ 5792636 w 6918966"/>
              <a:gd name="connsiteY32" fmla="*/ 230523 h 1357236"/>
              <a:gd name="connsiteX33" fmla="*/ 6035523 w 6918966"/>
              <a:gd name="connsiteY33" fmla="*/ 294817 h 1357236"/>
              <a:gd name="connsiteX34" fmla="*/ 6266505 w 6918966"/>
              <a:gd name="connsiteY34" fmla="*/ 354348 h 1357236"/>
              <a:gd name="connsiteX35" fmla="*/ 6409379 w 6918966"/>
              <a:gd name="connsiteY35" fmla="*/ 380542 h 1357236"/>
              <a:gd name="connsiteX36" fmla="*/ 6533205 w 6918966"/>
              <a:gd name="connsiteY36" fmla="*/ 378161 h 1357236"/>
              <a:gd name="connsiteX37" fmla="*/ 6730848 w 6918966"/>
              <a:gd name="connsiteY37" fmla="*/ 325773 h 1357236"/>
              <a:gd name="connsiteX38" fmla="*/ 6918966 w 6918966"/>
              <a:gd name="connsiteY38" fmla="*/ 218617 h 1357236"/>
              <a:gd name="connsiteX0" fmla="*/ 77863 w 6838231"/>
              <a:gd name="connsiteY0" fmla="*/ 0 h 1319594"/>
              <a:gd name="connsiteX1" fmla="*/ 335038 w 6838231"/>
              <a:gd name="connsiteY1" fmla="*/ 14287 h 1319594"/>
              <a:gd name="connsiteX2" fmla="*/ 585069 w 6838231"/>
              <a:gd name="connsiteY2" fmla="*/ 116681 h 1319594"/>
              <a:gd name="connsiteX3" fmla="*/ 15951 w 6838231"/>
              <a:gd name="connsiteY3" fmla="*/ 807244 h 1319594"/>
              <a:gd name="connsiteX4" fmla="*/ 165970 w 6838231"/>
              <a:gd name="connsiteY4" fmla="*/ 835819 h 1319594"/>
              <a:gd name="connsiteX5" fmla="*/ 256457 w 6838231"/>
              <a:gd name="connsiteY5" fmla="*/ 881063 h 1319594"/>
              <a:gd name="connsiteX6" fmla="*/ 387426 w 6838231"/>
              <a:gd name="connsiteY6" fmla="*/ 957263 h 1319594"/>
              <a:gd name="connsiteX7" fmla="*/ 508870 w 6838231"/>
              <a:gd name="connsiteY7" fmla="*/ 1000125 h 1319594"/>
              <a:gd name="connsiteX8" fmla="*/ 763663 w 6838231"/>
              <a:gd name="connsiteY8" fmla="*/ 1019175 h 1319594"/>
              <a:gd name="connsiteX9" fmla="*/ 1075607 w 6838231"/>
              <a:gd name="connsiteY9" fmla="*/ 981075 h 1319594"/>
              <a:gd name="connsiteX10" fmla="*/ 1385170 w 6838231"/>
              <a:gd name="connsiteY10" fmla="*/ 990600 h 1319594"/>
              <a:gd name="connsiteX11" fmla="*/ 1599482 w 6838231"/>
              <a:gd name="connsiteY11" fmla="*/ 1026319 h 1319594"/>
              <a:gd name="connsiteX12" fmla="*/ 1794745 w 6838231"/>
              <a:gd name="connsiteY12" fmla="*/ 1088231 h 1319594"/>
              <a:gd name="connsiteX13" fmla="*/ 2213845 w 6838231"/>
              <a:gd name="connsiteY13" fmla="*/ 1228725 h 1319594"/>
              <a:gd name="connsiteX14" fmla="*/ 2447207 w 6838231"/>
              <a:gd name="connsiteY14" fmla="*/ 1302544 h 1319594"/>
              <a:gd name="connsiteX15" fmla="*/ 2666282 w 6838231"/>
              <a:gd name="connsiteY15" fmla="*/ 1319213 h 1319594"/>
              <a:gd name="connsiteX16" fmla="*/ 2832970 w 6838231"/>
              <a:gd name="connsiteY16" fmla="*/ 1309688 h 1319594"/>
              <a:gd name="connsiteX17" fmla="*/ 3159201 w 6838231"/>
              <a:gd name="connsiteY17" fmla="*/ 1262063 h 1319594"/>
              <a:gd name="connsiteX18" fmla="*/ 3540201 w 6838231"/>
              <a:gd name="connsiteY18" fmla="*/ 1204913 h 1319594"/>
              <a:gd name="connsiteX19" fmla="*/ 3871195 w 6838231"/>
              <a:gd name="connsiteY19" fmla="*/ 1123950 h 1319594"/>
              <a:gd name="connsiteX20" fmla="*/ 3999782 w 6838231"/>
              <a:gd name="connsiteY20" fmla="*/ 1066800 h 1319594"/>
              <a:gd name="connsiteX21" fmla="*/ 4145038 w 6838231"/>
              <a:gd name="connsiteY21" fmla="*/ 983456 h 1319594"/>
              <a:gd name="connsiteX22" fmla="*/ 4306963 w 6838231"/>
              <a:gd name="connsiteY22" fmla="*/ 864394 h 1319594"/>
              <a:gd name="connsiteX23" fmla="*/ 4497463 w 6838231"/>
              <a:gd name="connsiteY23" fmla="*/ 671513 h 1319594"/>
              <a:gd name="connsiteX24" fmla="*/ 4702251 w 6838231"/>
              <a:gd name="connsiteY24" fmla="*/ 445294 h 1319594"/>
              <a:gd name="connsiteX25" fmla="*/ 4816551 w 6838231"/>
              <a:gd name="connsiteY25" fmla="*/ 328613 h 1319594"/>
              <a:gd name="connsiteX26" fmla="*/ 4918945 w 6838231"/>
              <a:gd name="connsiteY26" fmla="*/ 245269 h 1319594"/>
              <a:gd name="connsiteX27" fmla="*/ 5011813 w 6838231"/>
              <a:gd name="connsiteY27" fmla="*/ 192881 h 1319594"/>
              <a:gd name="connsiteX28" fmla="*/ 5147545 w 6838231"/>
              <a:gd name="connsiteY28" fmla="*/ 142875 h 1319594"/>
              <a:gd name="connsiteX29" fmla="*/ 5307088 w 6838231"/>
              <a:gd name="connsiteY29" fmla="*/ 119063 h 1319594"/>
              <a:gd name="connsiteX30" fmla="*/ 5442820 w 6838231"/>
              <a:gd name="connsiteY30" fmla="*/ 128588 h 1319594"/>
              <a:gd name="connsiteX31" fmla="*/ 5607126 w 6838231"/>
              <a:gd name="connsiteY31" fmla="*/ 166688 h 1319594"/>
              <a:gd name="connsiteX32" fmla="*/ 5711901 w 6838231"/>
              <a:gd name="connsiteY32" fmla="*/ 192881 h 1319594"/>
              <a:gd name="connsiteX33" fmla="*/ 5954788 w 6838231"/>
              <a:gd name="connsiteY33" fmla="*/ 257175 h 1319594"/>
              <a:gd name="connsiteX34" fmla="*/ 6185770 w 6838231"/>
              <a:gd name="connsiteY34" fmla="*/ 316706 h 1319594"/>
              <a:gd name="connsiteX35" fmla="*/ 6328644 w 6838231"/>
              <a:gd name="connsiteY35" fmla="*/ 342900 h 1319594"/>
              <a:gd name="connsiteX36" fmla="*/ 6452470 w 6838231"/>
              <a:gd name="connsiteY36" fmla="*/ 340519 h 1319594"/>
              <a:gd name="connsiteX37" fmla="*/ 6650113 w 6838231"/>
              <a:gd name="connsiteY37" fmla="*/ 288131 h 1319594"/>
              <a:gd name="connsiteX38" fmla="*/ 6838231 w 6838231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88107 w 6760368"/>
              <a:gd name="connsiteY4" fmla="*/ 835819 h 1319594"/>
              <a:gd name="connsiteX5" fmla="*/ 178594 w 6760368"/>
              <a:gd name="connsiteY5" fmla="*/ 881063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178594 w 6760368"/>
              <a:gd name="connsiteY5" fmla="*/ 881063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997744 w 6760368"/>
              <a:gd name="connsiteY9" fmla="*/ 981075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626268 w 6760368"/>
              <a:gd name="connsiteY3" fmla="*/ 164307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433387 w 6760368"/>
              <a:gd name="connsiteY2" fmla="*/ 66675 h 1319594"/>
              <a:gd name="connsiteX3" fmla="*/ 626268 w 6760368"/>
              <a:gd name="connsiteY3" fmla="*/ 164307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3790 h 1323384"/>
              <a:gd name="connsiteX1" fmla="*/ 221456 w 6760368"/>
              <a:gd name="connsiteY1" fmla="*/ 1408 h 1323384"/>
              <a:gd name="connsiteX2" fmla="*/ 433387 w 6760368"/>
              <a:gd name="connsiteY2" fmla="*/ 70465 h 1323384"/>
              <a:gd name="connsiteX3" fmla="*/ 626268 w 6760368"/>
              <a:gd name="connsiteY3" fmla="*/ 168097 h 1323384"/>
              <a:gd name="connsiteX4" fmla="*/ 735807 w 6760368"/>
              <a:gd name="connsiteY4" fmla="*/ 260964 h 1323384"/>
              <a:gd name="connsiteX5" fmla="*/ 816769 w 6760368"/>
              <a:gd name="connsiteY5" fmla="*/ 337166 h 1323384"/>
              <a:gd name="connsiteX6" fmla="*/ 895350 w 6760368"/>
              <a:gd name="connsiteY6" fmla="*/ 437178 h 1323384"/>
              <a:gd name="connsiteX7" fmla="*/ 978694 w 6760368"/>
              <a:gd name="connsiteY7" fmla="*/ 570527 h 1323384"/>
              <a:gd name="connsiteX8" fmla="*/ 1057274 w 6760368"/>
              <a:gd name="connsiteY8" fmla="*/ 658633 h 1323384"/>
              <a:gd name="connsiteX9" fmla="*/ 1178719 w 6760368"/>
              <a:gd name="connsiteY9" fmla="*/ 820559 h 1323384"/>
              <a:gd name="connsiteX10" fmla="*/ 1300163 w 6760368"/>
              <a:gd name="connsiteY10" fmla="*/ 922953 h 1323384"/>
              <a:gd name="connsiteX11" fmla="*/ 1521619 w 6760368"/>
              <a:gd name="connsiteY11" fmla="*/ 1030109 h 1323384"/>
              <a:gd name="connsiteX12" fmla="*/ 1716882 w 6760368"/>
              <a:gd name="connsiteY12" fmla="*/ 1092021 h 1323384"/>
              <a:gd name="connsiteX13" fmla="*/ 2135982 w 6760368"/>
              <a:gd name="connsiteY13" fmla="*/ 1232515 h 1323384"/>
              <a:gd name="connsiteX14" fmla="*/ 2369344 w 6760368"/>
              <a:gd name="connsiteY14" fmla="*/ 1306334 h 1323384"/>
              <a:gd name="connsiteX15" fmla="*/ 2588419 w 6760368"/>
              <a:gd name="connsiteY15" fmla="*/ 1323003 h 1323384"/>
              <a:gd name="connsiteX16" fmla="*/ 2755107 w 6760368"/>
              <a:gd name="connsiteY16" fmla="*/ 1313478 h 1323384"/>
              <a:gd name="connsiteX17" fmla="*/ 3081338 w 6760368"/>
              <a:gd name="connsiteY17" fmla="*/ 1265853 h 1323384"/>
              <a:gd name="connsiteX18" fmla="*/ 3462338 w 6760368"/>
              <a:gd name="connsiteY18" fmla="*/ 1208703 h 1323384"/>
              <a:gd name="connsiteX19" fmla="*/ 3793332 w 6760368"/>
              <a:gd name="connsiteY19" fmla="*/ 1127740 h 1323384"/>
              <a:gd name="connsiteX20" fmla="*/ 3921919 w 6760368"/>
              <a:gd name="connsiteY20" fmla="*/ 1070590 h 1323384"/>
              <a:gd name="connsiteX21" fmla="*/ 4067175 w 6760368"/>
              <a:gd name="connsiteY21" fmla="*/ 987246 h 1323384"/>
              <a:gd name="connsiteX22" fmla="*/ 4229100 w 6760368"/>
              <a:gd name="connsiteY22" fmla="*/ 868184 h 1323384"/>
              <a:gd name="connsiteX23" fmla="*/ 4419600 w 6760368"/>
              <a:gd name="connsiteY23" fmla="*/ 675303 h 1323384"/>
              <a:gd name="connsiteX24" fmla="*/ 4624388 w 6760368"/>
              <a:gd name="connsiteY24" fmla="*/ 449084 h 1323384"/>
              <a:gd name="connsiteX25" fmla="*/ 4738688 w 6760368"/>
              <a:gd name="connsiteY25" fmla="*/ 332403 h 1323384"/>
              <a:gd name="connsiteX26" fmla="*/ 4841082 w 6760368"/>
              <a:gd name="connsiteY26" fmla="*/ 249059 h 1323384"/>
              <a:gd name="connsiteX27" fmla="*/ 4933950 w 6760368"/>
              <a:gd name="connsiteY27" fmla="*/ 196671 h 1323384"/>
              <a:gd name="connsiteX28" fmla="*/ 5069682 w 6760368"/>
              <a:gd name="connsiteY28" fmla="*/ 146665 h 1323384"/>
              <a:gd name="connsiteX29" fmla="*/ 5229225 w 6760368"/>
              <a:gd name="connsiteY29" fmla="*/ 122853 h 1323384"/>
              <a:gd name="connsiteX30" fmla="*/ 5364957 w 6760368"/>
              <a:gd name="connsiteY30" fmla="*/ 132378 h 1323384"/>
              <a:gd name="connsiteX31" fmla="*/ 5529263 w 6760368"/>
              <a:gd name="connsiteY31" fmla="*/ 170478 h 1323384"/>
              <a:gd name="connsiteX32" fmla="*/ 5634038 w 6760368"/>
              <a:gd name="connsiteY32" fmla="*/ 196671 h 1323384"/>
              <a:gd name="connsiteX33" fmla="*/ 5876925 w 6760368"/>
              <a:gd name="connsiteY33" fmla="*/ 260965 h 1323384"/>
              <a:gd name="connsiteX34" fmla="*/ 6107907 w 6760368"/>
              <a:gd name="connsiteY34" fmla="*/ 320496 h 1323384"/>
              <a:gd name="connsiteX35" fmla="*/ 6250781 w 6760368"/>
              <a:gd name="connsiteY35" fmla="*/ 346690 h 1323384"/>
              <a:gd name="connsiteX36" fmla="*/ 6374607 w 6760368"/>
              <a:gd name="connsiteY36" fmla="*/ 344309 h 1323384"/>
              <a:gd name="connsiteX37" fmla="*/ 6572250 w 6760368"/>
              <a:gd name="connsiteY37" fmla="*/ 291921 h 1323384"/>
              <a:gd name="connsiteX38" fmla="*/ 6760368 w 6760368"/>
              <a:gd name="connsiteY38" fmla="*/ 184765 h 1323384"/>
              <a:gd name="connsiteX0" fmla="*/ 0 w 6760368"/>
              <a:gd name="connsiteY0" fmla="*/ 9554 h 1329148"/>
              <a:gd name="connsiteX1" fmla="*/ 221456 w 6760368"/>
              <a:gd name="connsiteY1" fmla="*/ 7172 h 1329148"/>
              <a:gd name="connsiteX2" fmla="*/ 433387 w 6760368"/>
              <a:gd name="connsiteY2" fmla="*/ 76229 h 1329148"/>
              <a:gd name="connsiteX3" fmla="*/ 626268 w 6760368"/>
              <a:gd name="connsiteY3" fmla="*/ 173861 h 1329148"/>
              <a:gd name="connsiteX4" fmla="*/ 735807 w 6760368"/>
              <a:gd name="connsiteY4" fmla="*/ 266728 h 1329148"/>
              <a:gd name="connsiteX5" fmla="*/ 816769 w 6760368"/>
              <a:gd name="connsiteY5" fmla="*/ 342930 h 1329148"/>
              <a:gd name="connsiteX6" fmla="*/ 895350 w 6760368"/>
              <a:gd name="connsiteY6" fmla="*/ 442942 h 1329148"/>
              <a:gd name="connsiteX7" fmla="*/ 978694 w 6760368"/>
              <a:gd name="connsiteY7" fmla="*/ 576291 h 1329148"/>
              <a:gd name="connsiteX8" fmla="*/ 1057274 w 6760368"/>
              <a:gd name="connsiteY8" fmla="*/ 664397 h 1329148"/>
              <a:gd name="connsiteX9" fmla="*/ 1178719 w 6760368"/>
              <a:gd name="connsiteY9" fmla="*/ 826323 h 1329148"/>
              <a:gd name="connsiteX10" fmla="*/ 1300163 w 6760368"/>
              <a:gd name="connsiteY10" fmla="*/ 928717 h 1329148"/>
              <a:gd name="connsiteX11" fmla="*/ 1521619 w 6760368"/>
              <a:gd name="connsiteY11" fmla="*/ 1035873 h 1329148"/>
              <a:gd name="connsiteX12" fmla="*/ 1716882 w 6760368"/>
              <a:gd name="connsiteY12" fmla="*/ 1097785 h 1329148"/>
              <a:gd name="connsiteX13" fmla="*/ 2135982 w 6760368"/>
              <a:gd name="connsiteY13" fmla="*/ 1238279 h 1329148"/>
              <a:gd name="connsiteX14" fmla="*/ 2369344 w 6760368"/>
              <a:gd name="connsiteY14" fmla="*/ 1312098 h 1329148"/>
              <a:gd name="connsiteX15" fmla="*/ 2588419 w 6760368"/>
              <a:gd name="connsiteY15" fmla="*/ 1328767 h 1329148"/>
              <a:gd name="connsiteX16" fmla="*/ 2755107 w 6760368"/>
              <a:gd name="connsiteY16" fmla="*/ 1319242 h 1329148"/>
              <a:gd name="connsiteX17" fmla="*/ 3081338 w 6760368"/>
              <a:gd name="connsiteY17" fmla="*/ 1271617 h 1329148"/>
              <a:gd name="connsiteX18" fmla="*/ 3462338 w 6760368"/>
              <a:gd name="connsiteY18" fmla="*/ 1214467 h 1329148"/>
              <a:gd name="connsiteX19" fmla="*/ 3793332 w 6760368"/>
              <a:gd name="connsiteY19" fmla="*/ 1133504 h 1329148"/>
              <a:gd name="connsiteX20" fmla="*/ 3921919 w 6760368"/>
              <a:gd name="connsiteY20" fmla="*/ 1076354 h 1329148"/>
              <a:gd name="connsiteX21" fmla="*/ 4067175 w 6760368"/>
              <a:gd name="connsiteY21" fmla="*/ 993010 h 1329148"/>
              <a:gd name="connsiteX22" fmla="*/ 4229100 w 6760368"/>
              <a:gd name="connsiteY22" fmla="*/ 873948 h 1329148"/>
              <a:gd name="connsiteX23" fmla="*/ 4419600 w 6760368"/>
              <a:gd name="connsiteY23" fmla="*/ 681067 h 1329148"/>
              <a:gd name="connsiteX24" fmla="*/ 4624388 w 6760368"/>
              <a:gd name="connsiteY24" fmla="*/ 454848 h 1329148"/>
              <a:gd name="connsiteX25" fmla="*/ 4738688 w 6760368"/>
              <a:gd name="connsiteY25" fmla="*/ 338167 h 1329148"/>
              <a:gd name="connsiteX26" fmla="*/ 4841082 w 6760368"/>
              <a:gd name="connsiteY26" fmla="*/ 254823 h 1329148"/>
              <a:gd name="connsiteX27" fmla="*/ 4933950 w 6760368"/>
              <a:gd name="connsiteY27" fmla="*/ 202435 h 1329148"/>
              <a:gd name="connsiteX28" fmla="*/ 5069682 w 6760368"/>
              <a:gd name="connsiteY28" fmla="*/ 152429 h 1329148"/>
              <a:gd name="connsiteX29" fmla="*/ 5229225 w 6760368"/>
              <a:gd name="connsiteY29" fmla="*/ 128617 h 1329148"/>
              <a:gd name="connsiteX30" fmla="*/ 5364957 w 6760368"/>
              <a:gd name="connsiteY30" fmla="*/ 138142 h 1329148"/>
              <a:gd name="connsiteX31" fmla="*/ 5529263 w 6760368"/>
              <a:gd name="connsiteY31" fmla="*/ 176242 h 1329148"/>
              <a:gd name="connsiteX32" fmla="*/ 5634038 w 6760368"/>
              <a:gd name="connsiteY32" fmla="*/ 202435 h 1329148"/>
              <a:gd name="connsiteX33" fmla="*/ 5876925 w 6760368"/>
              <a:gd name="connsiteY33" fmla="*/ 266729 h 1329148"/>
              <a:gd name="connsiteX34" fmla="*/ 6107907 w 6760368"/>
              <a:gd name="connsiteY34" fmla="*/ 326260 h 1329148"/>
              <a:gd name="connsiteX35" fmla="*/ 6250781 w 6760368"/>
              <a:gd name="connsiteY35" fmla="*/ 352454 h 1329148"/>
              <a:gd name="connsiteX36" fmla="*/ 6374607 w 6760368"/>
              <a:gd name="connsiteY36" fmla="*/ 350073 h 1329148"/>
              <a:gd name="connsiteX37" fmla="*/ 6572250 w 6760368"/>
              <a:gd name="connsiteY37" fmla="*/ 297685 h 1329148"/>
              <a:gd name="connsiteX38" fmla="*/ 6760368 w 6760368"/>
              <a:gd name="connsiteY38" fmla="*/ 190529 h 1329148"/>
              <a:gd name="connsiteX0" fmla="*/ 0 w 7003256"/>
              <a:gd name="connsiteY0" fmla="*/ 513 h 1522513"/>
              <a:gd name="connsiteX1" fmla="*/ 464344 w 7003256"/>
              <a:gd name="connsiteY1" fmla="*/ 200537 h 1522513"/>
              <a:gd name="connsiteX2" fmla="*/ 676275 w 7003256"/>
              <a:gd name="connsiteY2" fmla="*/ 269594 h 1522513"/>
              <a:gd name="connsiteX3" fmla="*/ 869156 w 7003256"/>
              <a:gd name="connsiteY3" fmla="*/ 367226 h 1522513"/>
              <a:gd name="connsiteX4" fmla="*/ 978695 w 7003256"/>
              <a:gd name="connsiteY4" fmla="*/ 460093 h 1522513"/>
              <a:gd name="connsiteX5" fmla="*/ 1059657 w 7003256"/>
              <a:gd name="connsiteY5" fmla="*/ 536295 h 1522513"/>
              <a:gd name="connsiteX6" fmla="*/ 1138238 w 7003256"/>
              <a:gd name="connsiteY6" fmla="*/ 636307 h 1522513"/>
              <a:gd name="connsiteX7" fmla="*/ 1221582 w 7003256"/>
              <a:gd name="connsiteY7" fmla="*/ 769656 h 1522513"/>
              <a:gd name="connsiteX8" fmla="*/ 1300162 w 7003256"/>
              <a:gd name="connsiteY8" fmla="*/ 857762 h 1522513"/>
              <a:gd name="connsiteX9" fmla="*/ 1421607 w 7003256"/>
              <a:gd name="connsiteY9" fmla="*/ 1019688 h 1522513"/>
              <a:gd name="connsiteX10" fmla="*/ 1543051 w 7003256"/>
              <a:gd name="connsiteY10" fmla="*/ 1122082 h 1522513"/>
              <a:gd name="connsiteX11" fmla="*/ 1764507 w 7003256"/>
              <a:gd name="connsiteY11" fmla="*/ 1229238 h 1522513"/>
              <a:gd name="connsiteX12" fmla="*/ 1959770 w 7003256"/>
              <a:gd name="connsiteY12" fmla="*/ 1291150 h 1522513"/>
              <a:gd name="connsiteX13" fmla="*/ 2378870 w 7003256"/>
              <a:gd name="connsiteY13" fmla="*/ 1431644 h 1522513"/>
              <a:gd name="connsiteX14" fmla="*/ 2612232 w 7003256"/>
              <a:gd name="connsiteY14" fmla="*/ 1505463 h 1522513"/>
              <a:gd name="connsiteX15" fmla="*/ 2831307 w 7003256"/>
              <a:gd name="connsiteY15" fmla="*/ 1522132 h 1522513"/>
              <a:gd name="connsiteX16" fmla="*/ 2997995 w 7003256"/>
              <a:gd name="connsiteY16" fmla="*/ 1512607 h 1522513"/>
              <a:gd name="connsiteX17" fmla="*/ 3324226 w 7003256"/>
              <a:gd name="connsiteY17" fmla="*/ 1464982 h 1522513"/>
              <a:gd name="connsiteX18" fmla="*/ 3705226 w 7003256"/>
              <a:gd name="connsiteY18" fmla="*/ 1407832 h 1522513"/>
              <a:gd name="connsiteX19" fmla="*/ 4036220 w 7003256"/>
              <a:gd name="connsiteY19" fmla="*/ 1326869 h 1522513"/>
              <a:gd name="connsiteX20" fmla="*/ 4164807 w 7003256"/>
              <a:gd name="connsiteY20" fmla="*/ 1269719 h 1522513"/>
              <a:gd name="connsiteX21" fmla="*/ 4310063 w 7003256"/>
              <a:gd name="connsiteY21" fmla="*/ 1186375 h 1522513"/>
              <a:gd name="connsiteX22" fmla="*/ 4471988 w 7003256"/>
              <a:gd name="connsiteY22" fmla="*/ 1067313 h 1522513"/>
              <a:gd name="connsiteX23" fmla="*/ 4662488 w 7003256"/>
              <a:gd name="connsiteY23" fmla="*/ 874432 h 1522513"/>
              <a:gd name="connsiteX24" fmla="*/ 4867276 w 7003256"/>
              <a:gd name="connsiteY24" fmla="*/ 648213 h 1522513"/>
              <a:gd name="connsiteX25" fmla="*/ 4981576 w 7003256"/>
              <a:gd name="connsiteY25" fmla="*/ 531532 h 1522513"/>
              <a:gd name="connsiteX26" fmla="*/ 5083970 w 7003256"/>
              <a:gd name="connsiteY26" fmla="*/ 448188 h 1522513"/>
              <a:gd name="connsiteX27" fmla="*/ 5176838 w 7003256"/>
              <a:gd name="connsiteY27" fmla="*/ 395800 h 1522513"/>
              <a:gd name="connsiteX28" fmla="*/ 5312570 w 7003256"/>
              <a:gd name="connsiteY28" fmla="*/ 345794 h 1522513"/>
              <a:gd name="connsiteX29" fmla="*/ 5472113 w 7003256"/>
              <a:gd name="connsiteY29" fmla="*/ 321982 h 1522513"/>
              <a:gd name="connsiteX30" fmla="*/ 5607845 w 7003256"/>
              <a:gd name="connsiteY30" fmla="*/ 331507 h 1522513"/>
              <a:gd name="connsiteX31" fmla="*/ 5772151 w 7003256"/>
              <a:gd name="connsiteY31" fmla="*/ 369607 h 1522513"/>
              <a:gd name="connsiteX32" fmla="*/ 5876926 w 7003256"/>
              <a:gd name="connsiteY32" fmla="*/ 395800 h 1522513"/>
              <a:gd name="connsiteX33" fmla="*/ 6119813 w 7003256"/>
              <a:gd name="connsiteY33" fmla="*/ 460094 h 1522513"/>
              <a:gd name="connsiteX34" fmla="*/ 6350795 w 7003256"/>
              <a:gd name="connsiteY34" fmla="*/ 519625 h 1522513"/>
              <a:gd name="connsiteX35" fmla="*/ 6493669 w 7003256"/>
              <a:gd name="connsiteY35" fmla="*/ 545819 h 1522513"/>
              <a:gd name="connsiteX36" fmla="*/ 6617495 w 7003256"/>
              <a:gd name="connsiteY36" fmla="*/ 543438 h 1522513"/>
              <a:gd name="connsiteX37" fmla="*/ 6815138 w 7003256"/>
              <a:gd name="connsiteY37" fmla="*/ 491050 h 1522513"/>
              <a:gd name="connsiteX38" fmla="*/ 7003256 w 7003256"/>
              <a:gd name="connsiteY38" fmla="*/ 383894 h 1522513"/>
              <a:gd name="connsiteX0" fmla="*/ 0 w 7003256"/>
              <a:gd name="connsiteY0" fmla="*/ 236090 h 1758090"/>
              <a:gd name="connsiteX1" fmla="*/ 526256 w 7003256"/>
              <a:gd name="connsiteY1" fmla="*/ 5107 h 1758090"/>
              <a:gd name="connsiteX2" fmla="*/ 676275 w 7003256"/>
              <a:gd name="connsiteY2" fmla="*/ 505171 h 1758090"/>
              <a:gd name="connsiteX3" fmla="*/ 869156 w 7003256"/>
              <a:gd name="connsiteY3" fmla="*/ 602803 h 1758090"/>
              <a:gd name="connsiteX4" fmla="*/ 978695 w 7003256"/>
              <a:gd name="connsiteY4" fmla="*/ 695670 h 1758090"/>
              <a:gd name="connsiteX5" fmla="*/ 1059657 w 7003256"/>
              <a:gd name="connsiteY5" fmla="*/ 771872 h 1758090"/>
              <a:gd name="connsiteX6" fmla="*/ 1138238 w 7003256"/>
              <a:gd name="connsiteY6" fmla="*/ 871884 h 1758090"/>
              <a:gd name="connsiteX7" fmla="*/ 1221582 w 7003256"/>
              <a:gd name="connsiteY7" fmla="*/ 1005233 h 1758090"/>
              <a:gd name="connsiteX8" fmla="*/ 1300162 w 7003256"/>
              <a:gd name="connsiteY8" fmla="*/ 1093339 h 1758090"/>
              <a:gd name="connsiteX9" fmla="*/ 1421607 w 7003256"/>
              <a:gd name="connsiteY9" fmla="*/ 1255265 h 1758090"/>
              <a:gd name="connsiteX10" fmla="*/ 1543051 w 7003256"/>
              <a:gd name="connsiteY10" fmla="*/ 1357659 h 1758090"/>
              <a:gd name="connsiteX11" fmla="*/ 1764507 w 7003256"/>
              <a:gd name="connsiteY11" fmla="*/ 1464815 h 1758090"/>
              <a:gd name="connsiteX12" fmla="*/ 1959770 w 7003256"/>
              <a:gd name="connsiteY12" fmla="*/ 1526727 h 1758090"/>
              <a:gd name="connsiteX13" fmla="*/ 2378870 w 7003256"/>
              <a:gd name="connsiteY13" fmla="*/ 1667221 h 1758090"/>
              <a:gd name="connsiteX14" fmla="*/ 2612232 w 7003256"/>
              <a:gd name="connsiteY14" fmla="*/ 1741040 h 1758090"/>
              <a:gd name="connsiteX15" fmla="*/ 2831307 w 7003256"/>
              <a:gd name="connsiteY15" fmla="*/ 1757709 h 1758090"/>
              <a:gd name="connsiteX16" fmla="*/ 2997995 w 7003256"/>
              <a:gd name="connsiteY16" fmla="*/ 1748184 h 1758090"/>
              <a:gd name="connsiteX17" fmla="*/ 3324226 w 7003256"/>
              <a:gd name="connsiteY17" fmla="*/ 1700559 h 1758090"/>
              <a:gd name="connsiteX18" fmla="*/ 3705226 w 7003256"/>
              <a:gd name="connsiteY18" fmla="*/ 1643409 h 1758090"/>
              <a:gd name="connsiteX19" fmla="*/ 4036220 w 7003256"/>
              <a:gd name="connsiteY19" fmla="*/ 1562446 h 1758090"/>
              <a:gd name="connsiteX20" fmla="*/ 4164807 w 7003256"/>
              <a:gd name="connsiteY20" fmla="*/ 1505296 h 1758090"/>
              <a:gd name="connsiteX21" fmla="*/ 4310063 w 7003256"/>
              <a:gd name="connsiteY21" fmla="*/ 1421952 h 1758090"/>
              <a:gd name="connsiteX22" fmla="*/ 4471988 w 7003256"/>
              <a:gd name="connsiteY22" fmla="*/ 1302890 h 1758090"/>
              <a:gd name="connsiteX23" fmla="*/ 4662488 w 7003256"/>
              <a:gd name="connsiteY23" fmla="*/ 1110009 h 1758090"/>
              <a:gd name="connsiteX24" fmla="*/ 4867276 w 7003256"/>
              <a:gd name="connsiteY24" fmla="*/ 883790 h 1758090"/>
              <a:gd name="connsiteX25" fmla="*/ 4981576 w 7003256"/>
              <a:gd name="connsiteY25" fmla="*/ 767109 h 1758090"/>
              <a:gd name="connsiteX26" fmla="*/ 5083970 w 7003256"/>
              <a:gd name="connsiteY26" fmla="*/ 683765 h 1758090"/>
              <a:gd name="connsiteX27" fmla="*/ 5176838 w 7003256"/>
              <a:gd name="connsiteY27" fmla="*/ 631377 h 1758090"/>
              <a:gd name="connsiteX28" fmla="*/ 5312570 w 7003256"/>
              <a:gd name="connsiteY28" fmla="*/ 581371 h 1758090"/>
              <a:gd name="connsiteX29" fmla="*/ 5472113 w 7003256"/>
              <a:gd name="connsiteY29" fmla="*/ 557559 h 1758090"/>
              <a:gd name="connsiteX30" fmla="*/ 5607845 w 7003256"/>
              <a:gd name="connsiteY30" fmla="*/ 567084 h 1758090"/>
              <a:gd name="connsiteX31" fmla="*/ 5772151 w 7003256"/>
              <a:gd name="connsiteY31" fmla="*/ 605184 h 1758090"/>
              <a:gd name="connsiteX32" fmla="*/ 5876926 w 7003256"/>
              <a:gd name="connsiteY32" fmla="*/ 631377 h 1758090"/>
              <a:gd name="connsiteX33" fmla="*/ 6119813 w 7003256"/>
              <a:gd name="connsiteY33" fmla="*/ 695671 h 1758090"/>
              <a:gd name="connsiteX34" fmla="*/ 6350795 w 7003256"/>
              <a:gd name="connsiteY34" fmla="*/ 755202 h 1758090"/>
              <a:gd name="connsiteX35" fmla="*/ 6493669 w 7003256"/>
              <a:gd name="connsiteY35" fmla="*/ 781396 h 1758090"/>
              <a:gd name="connsiteX36" fmla="*/ 6617495 w 7003256"/>
              <a:gd name="connsiteY36" fmla="*/ 779015 h 1758090"/>
              <a:gd name="connsiteX37" fmla="*/ 6815138 w 7003256"/>
              <a:gd name="connsiteY37" fmla="*/ 726627 h 1758090"/>
              <a:gd name="connsiteX38" fmla="*/ 7003256 w 7003256"/>
              <a:gd name="connsiteY38" fmla="*/ 619471 h 1758090"/>
              <a:gd name="connsiteX0" fmla="*/ 0 w 7003256"/>
              <a:gd name="connsiteY0" fmla="*/ 257675 h 1779675"/>
              <a:gd name="connsiteX1" fmla="*/ 526256 w 7003256"/>
              <a:gd name="connsiteY1" fmla="*/ 26692 h 1779675"/>
              <a:gd name="connsiteX2" fmla="*/ 819150 w 7003256"/>
              <a:gd name="connsiteY2" fmla="*/ 71938 h 1779675"/>
              <a:gd name="connsiteX3" fmla="*/ 869156 w 7003256"/>
              <a:gd name="connsiteY3" fmla="*/ 624388 h 1779675"/>
              <a:gd name="connsiteX4" fmla="*/ 978695 w 7003256"/>
              <a:gd name="connsiteY4" fmla="*/ 717255 h 1779675"/>
              <a:gd name="connsiteX5" fmla="*/ 1059657 w 7003256"/>
              <a:gd name="connsiteY5" fmla="*/ 793457 h 1779675"/>
              <a:gd name="connsiteX6" fmla="*/ 1138238 w 7003256"/>
              <a:gd name="connsiteY6" fmla="*/ 893469 h 1779675"/>
              <a:gd name="connsiteX7" fmla="*/ 1221582 w 7003256"/>
              <a:gd name="connsiteY7" fmla="*/ 1026818 h 1779675"/>
              <a:gd name="connsiteX8" fmla="*/ 1300162 w 7003256"/>
              <a:gd name="connsiteY8" fmla="*/ 1114924 h 1779675"/>
              <a:gd name="connsiteX9" fmla="*/ 1421607 w 7003256"/>
              <a:gd name="connsiteY9" fmla="*/ 1276850 h 1779675"/>
              <a:gd name="connsiteX10" fmla="*/ 1543051 w 7003256"/>
              <a:gd name="connsiteY10" fmla="*/ 1379244 h 1779675"/>
              <a:gd name="connsiteX11" fmla="*/ 1764507 w 7003256"/>
              <a:gd name="connsiteY11" fmla="*/ 1486400 h 1779675"/>
              <a:gd name="connsiteX12" fmla="*/ 1959770 w 7003256"/>
              <a:gd name="connsiteY12" fmla="*/ 1548312 h 1779675"/>
              <a:gd name="connsiteX13" fmla="*/ 2378870 w 7003256"/>
              <a:gd name="connsiteY13" fmla="*/ 1688806 h 1779675"/>
              <a:gd name="connsiteX14" fmla="*/ 2612232 w 7003256"/>
              <a:gd name="connsiteY14" fmla="*/ 1762625 h 1779675"/>
              <a:gd name="connsiteX15" fmla="*/ 2831307 w 7003256"/>
              <a:gd name="connsiteY15" fmla="*/ 1779294 h 1779675"/>
              <a:gd name="connsiteX16" fmla="*/ 2997995 w 7003256"/>
              <a:gd name="connsiteY16" fmla="*/ 1769769 h 1779675"/>
              <a:gd name="connsiteX17" fmla="*/ 3324226 w 7003256"/>
              <a:gd name="connsiteY17" fmla="*/ 1722144 h 1779675"/>
              <a:gd name="connsiteX18" fmla="*/ 3705226 w 7003256"/>
              <a:gd name="connsiteY18" fmla="*/ 1664994 h 1779675"/>
              <a:gd name="connsiteX19" fmla="*/ 4036220 w 7003256"/>
              <a:gd name="connsiteY19" fmla="*/ 1584031 h 1779675"/>
              <a:gd name="connsiteX20" fmla="*/ 4164807 w 7003256"/>
              <a:gd name="connsiteY20" fmla="*/ 1526881 h 1779675"/>
              <a:gd name="connsiteX21" fmla="*/ 4310063 w 7003256"/>
              <a:gd name="connsiteY21" fmla="*/ 1443537 h 1779675"/>
              <a:gd name="connsiteX22" fmla="*/ 4471988 w 7003256"/>
              <a:gd name="connsiteY22" fmla="*/ 1324475 h 1779675"/>
              <a:gd name="connsiteX23" fmla="*/ 4662488 w 7003256"/>
              <a:gd name="connsiteY23" fmla="*/ 1131594 h 1779675"/>
              <a:gd name="connsiteX24" fmla="*/ 4867276 w 7003256"/>
              <a:gd name="connsiteY24" fmla="*/ 905375 h 1779675"/>
              <a:gd name="connsiteX25" fmla="*/ 4981576 w 7003256"/>
              <a:gd name="connsiteY25" fmla="*/ 788694 h 1779675"/>
              <a:gd name="connsiteX26" fmla="*/ 5083970 w 7003256"/>
              <a:gd name="connsiteY26" fmla="*/ 705350 h 1779675"/>
              <a:gd name="connsiteX27" fmla="*/ 5176838 w 7003256"/>
              <a:gd name="connsiteY27" fmla="*/ 652962 h 1779675"/>
              <a:gd name="connsiteX28" fmla="*/ 5312570 w 7003256"/>
              <a:gd name="connsiteY28" fmla="*/ 602956 h 1779675"/>
              <a:gd name="connsiteX29" fmla="*/ 5472113 w 7003256"/>
              <a:gd name="connsiteY29" fmla="*/ 579144 h 1779675"/>
              <a:gd name="connsiteX30" fmla="*/ 5607845 w 7003256"/>
              <a:gd name="connsiteY30" fmla="*/ 588669 h 1779675"/>
              <a:gd name="connsiteX31" fmla="*/ 5772151 w 7003256"/>
              <a:gd name="connsiteY31" fmla="*/ 626769 h 1779675"/>
              <a:gd name="connsiteX32" fmla="*/ 5876926 w 7003256"/>
              <a:gd name="connsiteY32" fmla="*/ 652962 h 1779675"/>
              <a:gd name="connsiteX33" fmla="*/ 6119813 w 7003256"/>
              <a:gd name="connsiteY33" fmla="*/ 717256 h 1779675"/>
              <a:gd name="connsiteX34" fmla="*/ 6350795 w 7003256"/>
              <a:gd name="connsiteY34" fmla="*/ 776787 h 1779675"/>
              <a:gd name="connsiteX35" fmla="*/ 6493669 w 7003256"/>
              <a:gd name="connsiteY35" fmla="*/ 802981 h 1779675"/>
              <a:gd name="connsiteX36" fmla="*/ 6617495 w 7003256"/>
              <a:gd name="connsiteY36" fmla="*/ 800600 h 1779675"/>
              <a:gd name="connsiteX37" fmla="*/ 6815138 w 7003256"/>
              <a:gd name="connsiteY37" fmla="*/ 748212 h 1779675"/>
              <a:gd name="connsiteX38" fmla="*/ 7003256 w 7003256"/>
              <a:gd name="connsiteY38" fmla="*/ 641056 h 1779675"/>
              <a:gd name="connsiteX0" fmla="*/ 0 w 7003256"/>
              <a:gd name="connsiteY0" fmla="*/ 223311 h 1745311"/>
              <a:gd name="connsiteX1" fmla="*/ 192881 w 7003256"/>
              <a:gd name="connsiteY1" fmla="*/ 68528 h 1745311"/>
              <a:gd name="connsiteX2" fmla="*/ 819150 w 7003256"/>
              <a:gd name="connsiteY2" fmla="*/ 37574 h 1745311"/>
              <a:gd name="connsiteX3" fmla="*/ 869156 w 7003256"/>
              <a:gd name="connsiteY3" fmla="*/ 590024 h 1745311"/>
              <a:gd name="connsiteX4" fmla="*/ 978695 w 7003256"/>
              <a:gd name="connsiteY4" fmla="*/ 682891 h 1745311"/>
              <a:gd name="connsiteX5" fmla="*/ 1059657 w 7003256"/>
              <a:gd name="connsiteY5" fmla="*/ 759093 h 1745311"/>
              <a:gd name="connsiteX6" fmla="*/ 1138238 w 7003256"/>
              <a:gd name="connsiteY6" fmla="*/ 859105 h 1745311"/>
              <a:gd name="connsiteX7" fmla="*/ 1221582 w 7003256"/>
              <a:gd name="connsiteY7" fmla="*/ 992454 h 1745311"/>
              <a:gd name="connsiteX8" fmla="*/ 1300162 w 7003256"/>
              <a:gd name="connsiteY8" fmla="*/ 1080560 h 1745311"/>
              <a:gd name="connsiteX9" fmla="*/ 1421607 w 7003256"/>
              <a:gd name="connsiteY9" fmla="*/ 1242486 h 1745311"/>
              <a:gd name="connsiteX10" fmla="*/ 1543051 w 7003256"/>
              <a:gd name="connsiteY10" fmla="*/ 1344880 h 1745311"/>
              <a:gd name="connsiteX11" fmla="*/ 1764507 w 7003256"/>
              <a:gd name="connsiteY11" fmla="*/ 1452036 h 1745311"/>
              <a:gd name="connsiteX12" fmla="*/ 1959770 w 7003256"/>
              <a:gd name="connsiteY12" fmla="*/ 1513948 h 1745311"/>
              <a:gd name="connsiteX13" fmla="*/ 2378870 w 7003256"/>
              <a:gd name="connsiteY13" fmla="*/ 1654442 h 1745311"/>
              <a:gd name="connsiteX14" fmla="*/ 2612232 w 7003256"/>
              <a:gd name="connsiteY14" fmla="*/ 1728261 h 1745311"/>
              <a:gd name="connsiteX15" fmla="*/ 2831307 w 7003256"/>
              <a:gd name="connsiteY15" fmla="*/ 1744930 h 1745311"/>
              <a:gd name="connsiteX16" fmla="*/ 2997995 w 7003256"/>
              <a:gd name="connsiteY16" fmla="*/ 1735405 h 1745311"/>
              <a:gd name="connsiteX17" fmla="*/ 3324226 w 7003256"/>
              <a:gd name="connsiteY17" fmla="*/ 1687780 h 1745311"/>
              <a:gd name="connsiteX18" fmla="*/ 3705226 w 7003256"/>
              <a:gd name="connsiteY18" fmla="*/ 1630630 h 1745311"/>
              <a:gd name="connsiteX19" fmla="*/ 4036220 w 7003256"/>
              <a:gd name="connsiteY19" fmla="*/ 1549667 h 1745311"/>
              <a:gd name="connsiteX20" fmla="*/ 4164807 w 7003256"/>
              <a:gd name="connsiteY20" fmla="*/ 1492517 h 1745311"/>
              <a:gd name="connsiteX21" fmla="*/ 4310063 w 7003256"/>
              <a:gd name="connsiteY21" fmla="*/ 1409173 h 1745311"/>
              <a:gd name="connsiteX22" fmla="*/ 4471988 w 7003256"/>
              <a:gd name="connsiteY22" fmla="*/ 1290111 h 1745311"/>
              <a:gd name="connsiteX23" fmla="*/ 4662488 w 7003256"/>
              <a:gd name="connsiteY23" fmla="*/ 1097230 h 1745311"/>
              <a:gd name="connsiteX24" fmla="*/ 4867276 w 7003256"/>
              <a:gd name="connsiteY24" fmla="*/ 871011 h 1745311"/>
              <a:gd name="connsiteX25" fmla="*/ 4981576 w 7003256"/>
              <a:gd name="connsiteY25" fmla="*/ 754330 h 1745311"/>
              <a:gd name="connsiteX26" fmla="*/ 5083970 w 7003256"/>
              <a:gd name="connsiteY26" fmla="*/ 670986 h 1745311"/>
              <a:gd name="connsiteX27" fmla="*/ 5176838 w 7003256"/>
              <a:gd name="connsiteY27" fmla="*/ 618598 h 1745311"/>
              <a:gd name="connsiteX28" fmla="*/ 5312570 w 7003256"/>
              <a:gd name="connsiteY28" fmla="*/ 568592 h 1745311"/>
              <a:gd name="connsiteX29" fmla="*/ 5472113 w 7003256"/>
              <a:gd name="connsiteY29" fmla="*/ 544780 h 1745311"/>
              <a:gd name="connsiteX30" fmla="*/ 5607845 w 7003256"/>
              <a:gd name="connsiteY30" fmla="*/ 554305 h 1745311"/>
              <a:gd name="connsiteX31" fmla="*/ 5772151 w 7003256"/>
              <a:gd name="connsiteY31" fmla="*/ 592405 h 1745311"/>
              <a:gd name="connsiteX32" fmla="*/ 5876926 w 7003256"/>
              <a:gd name="connsiteY32" fmla="*/ 618598 h 1745311"/>
              <a:gd name="connsiteX33" fmla="*/ 6119813 w 7003256"/>
              <a:gd name="connsiteY33" fmla="*/ 682892 h 1745311"/>
              <a:gd name="connsiteX34" fmla="*/ 6350795 w 7003256"/>
              <a:gd name="connsiteY34" fmla="*/ 742423 h 1745311"/>
              <a:gd name="connsiteX35" fmla="*/ 6493669 w 7003256"/>
              <a:gd name="connsiteY35" fmla="*/ 768617 h 1745311"/>
              <a:gd name="connsiteX36" fmla="*/ 6617495 w 7003256"/>
              <a:gd name="connsiteY36" fmla="*/ 766236 h 1745311"/>
              <a:gd name="connsiteX37" fmla="*/ 6815138 w 7003256"/>
              <a:gd name="connsiteY37" fmla="*/ 713848 h 1745311"/>
              <a:gd name="connsiteX38" fmla="*/ 7003256 w 7003256"/>
              <a:gd name="connsiteY38" fmla="*/ 606692 h 1745311"/>
              <a:gd name="connsiteX0" fmla="*/ 0 w 7003256"/>
              <a:gd name="connsiteY0" fmla="*/ 228670 h 1750670"/>
              <a:gd name="connsiteX1" fmla="*/ 192881 w 7003256"/>
              <a:gd name="connsiteY1" fmla="*/ 73887 h 1750670"/>
              <a:gd name="connsiteX2" fmla="*/ 819150 w 7003256"/>
              <a:gd name="connsiteY2" fmla="*/ 42933 h 1750670"/>
              <a:gd name="connsiteX3" fmla="*/ 869156 w 7003256"/>
              <a:gd name="connsiteY3" fmla="*/ 595383 h 1750670"/>
              <a:gd name="connsiteX4" fmla="*/ 978695 w 7003256"/>
              <a:gd name="connsiteY4" fmla="*/ 688250 h 1750670"/>
              <a:gd name="connsiteX5" fmla="*/ 1059657 w 7003256"/>
              <a:gd name="connsiteY5" fmla="*/ 764452 h 1750670"/>
              <a:gd name="connsiteX6" fmla="*/ 1138238 w 7003256"/>
              <a:gd name="connsiteY6" fmla="*/ 864464 h 1750670"/>
              <a:gd name="connsiteX7" fmla="*/ 1221582 w 7003256"/>
              <a:gd name="connsiteY7" fmla="*/ 997813 h 1750670"/>
              <a:gd name="connsiteX8" fmla="*/ 1300162 w 7003256"/>
              <a:gd name="connsiteY8" fmla="*/ 1085919 h 1750670"/>
              <a:gd name="connsiteX9" fmla="*/ 1421607 w 7003256"/>
              <a:gd name="connsiteY9" fmla="*/ 1247845 h 1750670"/>
              <a:gd name="connsiteX10" fmla="*/ 1543051 w 7003256"/>
              <a:gd name="connsiteY10" fmla="*/ 1350239 h 1750670"/>
              <a:gd name="connsiteX11" fmla="*/ 1764507 w 7003256"/>
              <a:gd name="connsiteY11" fmla="*/ 1457395 h 1750670"/>
              <a:gd name="connsiteX12" fmla="*/ 1959770 w 7003256"/>
              <a:gd name="connsiteY12" fmla="*/ 1519307 h 1750670"/>
              <a:gd name="connsiteX13" fmla="*/ 2378870 w 7003256"/>
              <a:gd name="connsiteY13" fmla="*/ 1659801 h 1750670"/>
              <a:gd name="connsiteX14" fmla="*/ 2612232 w 7003256"/>
              <a:gd name="connsiteY14" fmla="*/ 1733620 h 1750670"/>
              <a:gd name="connsiteX15" fmla="*/ 2831307 w 7003256"/>
              <a:gd name="connsiteY15" fmla="*/ 1750289 h 1750670"/>
              <a:gd name="connsiteX16" fmla="*/ 2997995 w 7003256"/>
              <a:gd name="connsiteY16" fmla="*/ 1740764 h 1750670"/>
              <a:gd name="connsiteX17" fmla="*/ 3324226 w 7003256"/>
              <a:gd name="connsiteY17" fmla="*/ 1693139 h 1750670"/>
              <a:gd name="connsiteX18" fmla="*/ 3705226 w 7003256"/>
              <a:gd name="connsiteY18" fmla="*/ 1635989 h 1750670"/>
              <a:gd name="connsiteX19" fmla="*/ 4036220 w 7003256"/>
              <a:gd name="connsiteY19" fmla="*/ 1555026 h 1750670"/>
              <a:gd name="connsiteX20" fmla="*/ 4164807 w 7003256"/>
              <a:gd name="connsiteY20" fmla="*/ 1497876 h 1750670"/>
              <a:gd name="connsiteX21" fmla="*/ 4310063 w 7003256"/>
              <a:gd name="connsiteY21" fmla="*/ 1414532 h 1750670"/>
              <a:gd name="connsiteX22" fmla="*/ 4471988 w 7003256"/>
              <a:gd name="connsiteY22" fmla="*/ 1295470 h 1750670"/>
              <a:gd name="connsiteX23" fmla="*/ 4662488 w 7003256"/>
              <a:gd name="connsiteY23" fmla="*/ 1102589 h 1750670"/>
              <a:gd name="connsiteX24" fmla="*/ 4867276 w 7003256"/>
              <a:gd name="connsiteY24" fmla="*/ 876370 h 1750670"/>
              <a:gd name="connsiteX25" fmla="*/ 4981576 w 7003256"/>
              <a:gd name="connsiteY25" fmla="*/ 759689 h 1750670"/>
              <a:gd name="connsiteX26" fmla="*/ 5083970 w 7003256"/>
              <a:gd name="connsiteY26" fmla="*/ 676345 h 1750670"/>
              <a:gd name="connsiteX27" fmla="*/ 5176838 w 7003256"/>
              <a:gd name="connsiteY27" fmla="*/ 623957 h 1750670"/>
              <a:gd name="connsiteX28" fmla="*/ 5312570 w 7003256"/>
              <a:gd name="connsiteY28" fmla="*/ 573951 h 1750670"/>
              <a:gd name="connsiteX29" fmla="*/ 5472113 w 7003256"/>
              <a:gd name="connsiteY29" fmla="*/ 550139 h 1750670"/>
              <a:gd name="connsiteX30" fmla="*/ 5607845 w 7003256"/>
              <a:gd name="connsiteY30" fmla="*/ 559664 h 1750670"/>
              <a:gd name="connsiteX31" fmla="*/ 5772151 w 7003256"/>
              <a:gd name="connsiteY31" fmla="*/ 597764 h 1750670"/>
              <a:gd name="connsiteX32" fmla="*/ 5876926 w 7003256"/>
              <a:gd name="connsiteY32" fmla="*/ 623957 h 1750670"/>
              <a:gd name="connsiteX33" fmla="*/ 6119813 w 7003256"/>
              <a:gd name="connsiteY33" fmla="*/ 688251 h 1750670"/>
              <a:gd name="connsiteX34" fmla="*/ 6350795 w 7003256"/>
              <a:gd name="connsiteY34" fmla="*/ 747782 h 1750670"/>
              <a:gd name="connsiteX35" fmla="*/ 6493669 w 7003256"/>
              <a:gd name="connsiteY35" fmla="*/ 773976 h 1750670"/>
              <a:gd name="connsiteX36" fmla="*/ 6617495 w 7003256"/>
              <a:gd name="connsiteY36" fmla="*/ 771595 h 1750670"/>
              <a:gd name="connsiteX37" fmla="*/ 6815138 w 7003256"/>
              <a:gd name="connsiteY37" fmla="*/ 719207 h 1750670"/>
              <a:gd name="connsiteX38" fmla="*/ 7003256 w 7003256"/>
              <a:gd name="connsiteY38" fmla="*/ 612051 h 1750670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978695 w 7003256"/>
              <a:gd name="connsiteY4" fmla="*/ 659112 h 1721532"/>
              <a:gd name="connsiteX5" fmla="*/ 1059657 w 7003256"/>
              <a:gd name="connsiteY5" fmla="*/ 735314 h 1721532"/>
              <a:gd name="connsiteX6" fmla="*/ 1138238 w 7003256"/>
              <a:gd name="connsiteY6" fmla="*/ 835326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059657 w 7003256"/>
              <a:gd name="connsiteY5" fmla="*/ 735314 h 1721532"/>
              <a:gd name="connsiteX6" fmla="*/ 1138238 w 7003256"/>
              <a:gd name="connsiteY6" fmla="*/ 835326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138238 w 7003256"/>
              <a:gd name="connsiteY6" fmla="*/ 835326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28763 w 7003256"/>
              <a:gd name="connsiteY10" fmla="*/ 1333007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23975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28763 w 7003256"/>
              <a:gd name="connsiteY10" fmla="*/ 1333007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23975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28763 w 7003256"/>
              <a:gd name="connsiteY10" fmla="*/ 1333007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209058 h 1731058"/>
              <a:gd name="connsiteX1" fmla="*/ 192881 w 7003256"/>
              <a:gd name="connsiteY1" fmla="*/ 54275 h 1731058"/>
              <a:gd name="connsiteX2" fmla="*/ 590552 w 7003256"/>
              <a:gd name="connsiteY2" fmla="*/ 3731 h 1731058"/>
              <a:gd name="connsiteX3" fmla="*/ 819150 w 7003256"/>
              <a:gd name="connsiteY3" fmla="*/ 23321 h 1731058"/>
              <a:gd name="connsiteX4" fmla="*/ 1057275 w 7003256"/>
              <a:gd name="connsiteY4" fmla="*/ 178102 h 1731058"/>
              <a:gd name="connsiteX5" fmla="*/ 1245395 w 7003256"/>
              <a:gd name="connsiteY5" fmla="*/ 428132 h 1731058"/>
              <a:gd name="connsiteX6" fmla="*/ 1323975 w 7003256"/>
              <a:gd name="connsiteY6" fmla="*/ 742459 h 1731058"/>
              <a:gd name="connsiteX7" fmla="*/ 1333501 w 7003256"/>
              <a:gd name="connsiteY7" fmla="*/ 947245 h 1731058"/>
              <a:gd name="connsiteX8" fmla="*/ 1331119 w 7003256"/>
              <a:gd name="connsiteY8" fmla="*/ 1028208 h 1731058"/>
              <a:gd name="connsiteX9" fmla="*/ 1343024 w 7003256"/>
              <a:gd name="connsiteY9" fmla="*/ 1106789 h 1731058"/>
              <a:gd name="connsiteX10" fmla="*/ 1421607 w 7003256"/>
              <a:gd name="connsiteY10" fmla="*/ 1228233 h 1731058"/>
              <a:gd name="connsiteX11" fmla="*/ 1528763 w 7003256"/>
              <a:gd name="connsiteY11" fmla="*/ 1342533 h 1731058"/>
              <a:gd name="connsiteX12" fmla="*/ 1764507 w 7003256"/>
              <a:gd name="connsiteY12" fmla="*/ 1437783 h 1731058"/>
              <a:gd name="connsiteX13" fmla="*/ 1959770 w 7003256"/>
              <a:gd name="connsiteY13" fmla="*/ 1499695 h 1731058"/>
              <a:gd name="connsiteX14" fmla="*/ 2378870 w 7003256"/>
              <a:gd name="connsiteY14" fmla="*/ 1640189 h 1731058"/>
              <a:gd name="connsiteX15" fmla="*/ 2612232 w 7003256"/>
              <a:gd name="connsiteY15" fmla="*/ 1714008 h 1731058"/>
              <a:gd name="connsiteX16" fmla="*/ 2831307 w 7003256"/>
              <a:gd name="connsiteY16" fmla="*/ 1730677 h 1731058"/>
              <a:gd name="connsiteX17" fmla="*/ 2997995 w 7003256"/>
              <a:gd name="connsiteY17" fmla="*/ 1721152 h 1731058"/>
              <a:gd name="connsiteX18" fmla="*/ 3324226 w 7003256"/>
              <a:gd name="connsiteY18" fmla="*/ 1673527 h 1731058"/>
              <a:gd name="connsiteX19" fmla="*/ 3705226 w 7003256"/>
              <a:gd name="connsiteY19" fmla="*/ 1616377 h 1731058"/>
              <a:gd name="connsiteX20" fmla="*/ 4036220 w 7003256"/>
              <a:gd name="connsiteY20" fmla="*/ 1535414 h 1731058"/>
              <a:gd name="connsiteX21" fmla="*/ 4164807 w 7003256"/>
              <a:gd name="connsiteY21" fmla="*/ 1478264 h 1731058"/>
              <a:gd name="connsiteX22" fmla="*/ 4310063 w 7003256"/>
              <a:gd name="connsiteY22" fmla="*/ 1394920 h 1731058"/>
              <a:gd name="connsiteX23" fmla="*/ 4471988 w 7003256"/>
              <a:gd name="connsiteY23" fmla="*/ 1275858 h 1731058"/>
              <a:gd name="connsiteX24" fmla="*/ 4662488 w 7003256"/>
              <a:gd name="connsiteY24" fmla="*/ 1082977 h 1731058"/>
              <a:gd name="connsiteX25" fmla="*/ 4867276 w 7003256"/>
              <a:gd name="connsiteY25" fmla="*/ 856758 h 1731058"/>
              <a:gd name="connsiteX26" fmla="*/ 4981576 w 7003256"/>
              <a:gd name="connsiteY26" fmla="*/ 740077 h 1731058"/>
              <a:gd name="connsiteX27" fmla="*/ 5083970 w 7003256"/>
              <a:gd name="connsiteY27" fmla="*/ 656733 h 1731058"/>
              <a:gd name="connsiteX28" fmla="*/ 5176838 w 7003256"/>
              <a:gd name="connsiteY28" fmla="*/ 604345 h 1731058"/>
              <a:gd name="connsiteX29" fmla="*/ 5312570 w 7003256"/>
              <a:gd name="connsiteY29" fmla="*/ 554339 h 1731058"/>
              <a:gd name="connsiteX30" fmla="*/ 5472113 w 7003256"/>
              <a:gd name="connsiteY30" fmla="*/ 530527 h 1731058"/>
              <a:gd name="connsiteX31" fmla="*/ 5607845 w 7003256"/>
              <a:gd name="connsiteY31" fmla="*/ 540052 h 1731058"/>
              <a:gd name="connsiteX32" fmla="*/ 5772151 w 7003256"/>
              <a:gd name="connsiteY32" fmla="*/ 578152 h 1731058"/>
              <a:gd name="connsiteX33" fmla="*/ 5876926 w 7003256"/>
              <a:gd name="connsiteY33" fmla="*/ 604345 h 1731058"/>
              <a:gd name="connsiteX34" fmla="*/ 6119813 w 7003256"/>
              <a:gd name="connsiteY34" fmla="*/ 668639 h 1731058"/>
              <a:gd name="connsiteX35" fmla="*/ 6350795 w 7003256"/>
              <a:gd name="connsiteY35" fmla="*/ 728170 h 1731058"/>
              <a:gd name="connsiteX36" fmla="*/ 6493669 w 7003256"/>
              <a:gd name="connsiteY36" fmla="*/ 754364 h 1731058"/>
              <a:gd name="connsiteX37" fmla="*/ 6617495 w 7003256"/>
              <a:gd name="connsiteY37" fmla="*/ 751983 h 1731058"/>
              <a:gd name="connsiteX38" fmla="*/ 6815138 w 7003256"/>
              <a:gd name="connsiteY38" fmla="*/ 699595 h 1731058"/>
              <a:gd name="connsiteX39" fmla="*/ 7003256 w 7003256"/>
              <a:gd name="connsiteY39" fmla="*/ 592439 h 1731058"/>
              <a:gd name="connsiteX0" fmla="*/ 0 w 7003256"/>
              <a:gd name="connsiteY0" fmla="*/ 237045 h 1759045"/>
              <a:gd name="connsiteX1" fmla="*/ 192881 w 7003256"/>
              <a:gd name="connsiteY1" fmla="*/ 82262 h 1759045"/>
              <a:gd name="connsiteX2" fmla="*/ 547689 w 7003256"/>
              <a:gd name="connsiteY2" fmla="*/ 762 h 1759045"/>
              <a:gd name="connsiteX3" fmla="*/ 819150 w 7003256"/>
              <a:gd name="connsiteY3" fmla="*/ 51308 h 1759045"/>
              <a:gd name="connsiteX4" fmla="*/ 1057275 w 7003256"/>
              <a:gd name="connsiteY4" fmla="*/ 206089 h 1759045"/>
              <a:gd name="connsiteX5" fmla="*/ 1245395 w 7003256"/>
              <a:gd name="connsiteY5" fmla="*/ 456119 h 1759045"/>
              <a:gd name="connsiteX6" fmla="*/ 1323975 w 7003256"/>
              <a:gd name="connsiteY6" fmla="*/ 770446 h 1759045"/>
              <a:gd name="connsiteX7" fmla="*/ 1333501 w 7003256"/>
              <a:gd name="connsiteY7" fmla="*/ 975232 h 1759045"/>
              <a:gd name="connsiteX8" fmla="*/ 1331119 w 7003256"/>
              <a:gd name="connsiteY8" fmla="*/ 1056195 h 1759045"/>
              <a:gd name="connsiteX9" fmla="*/ 1343024 w 7003256"/>
              <a:gd name="connsiteY9" fmla="*/ 1134776 h 1759045"/>
              <a:gd name="connsiteX10" fmla="*/ 1421607 w 7003256"/>
              <a:gd name="connsiteY10" fmla="*/ 1256220 h 1759045"/>
              <a:gd name="connsiteX11" fmla="*/ 1528763 w 7003256"/>
              <a:gd name="connsiteY11" fmla="*/ 1370520 h 1759045"/>
              <a:gd name="connsiteX12" fmla="*/ 1764507 w 7003256"/>
              <a:gd name="connsiteY12" fmla="*/ 1465770 h 1759045"/>
              <a:gd name="connsiteX13" fmla="*/ 1959770 w 7003256"/>
              <a:gd name="connsiteY13" fmla="*/ 1527682 h 1759045"/>
              <a:gd name="connsiteX14" fmla="*/ 2378870 w 7003256"/>
              <a:gd name="connsiteY14" fmla="*/ 1668176 h 1759045"/>
              <a:gd name="connsiteX15" fmla="*/ 2612232 w 7003256"/>
              <a:gd name="connsiteY15" fmla="*/ 1741995 h 1759045"/>
              <a:gd name="connsiteX16" fmla="*/ 2831307 w 7003256"/>
              <a:gd name="connsiteY16" fmla="*/ 1758664 h 1759045"/>
              <a:gd name="connsiteX17" fmla="*/ 2997995 w 7003256"/>
              <a:gd name="connsiteY17" fmla="*/ 1749139 h 1759045"/>
              <a:gd name="connsiteX18" fmla="*/ 3324226 w 7003256"/>
              <a:gd name="connsiteY18" fmla="*/ 1701514 h 1759045"/>
              <a:gd name="connsiteX19" fmla="*/ 3705226 w 7003256"/>
              <a:gd name="connsiteY19" fmla="*/ 1644364 h 1759045"/>
              <a:gd name="connsiteX20" fmla="*/ 4036220 w 7003256"/>
              <a:gd name="connsiteY20" fmla="*/ 1563401 h 1759045"/>
              <a:gd name="connsiteX21" fmla="*/ 4164807 w 7003256"/>
              <a:gd name="connsiteY21" fmla="*/ 1506251 h 1759045"/>
              <a:gd name="connsiteX22" fmla="*/ 4310063 w 7003256"/>
              <a:gd name="connsiteY22" fmla="*/ 1422907 h 1759045"/>
              <a:gd name="connsiteX23" fmla="*/ 4471988 w 7003256"/>
              <a:gd name="connsiteY23" fmla="*/ 1303845 h 1759045"/>
              <a:gd name="connsiteX24" fmla="*/ 4662488 w 7003256"/>
              <a:gd name="connsiteY24" fmla="*/ 1110964 h 1759045"/>
              <a:gd name="connsiteX25" fmla="*/ 4867276 w 7003256"/>
              <a:gd name="connsiteY25" fmla="*/ 884745 h 1759045"/>
              <a:gd name="connsiteX26" fmla="*/ 4981576 w 7003256"/>
              <a:gd name="connsiteY26" fmla="*/ 768064 h 1759045"/>
              <a:gd name="connsiteX27" fmla="*/ 5083970 w 7003256"/>
              <a:gd name="connsiteY27" fmla="*/ 684720 h 1759045"/>
              <a:gd name="connsiteX28" fmla="*/ 5176838 w 7003256"/>
              <a:gd name="connsiteY28" fmla="*/ 632332 h 1759045"/>
              <a:gd name="connsiteX29" fmla="*/ 5312570 w 7003256"/>
              <a:gd name="connsiteY29" fmla="*/ 582326 h 1759045"/>
              <a:gd name="connsiteX30" fmla="*/ 5472113 w 7003256"/>
              <a:gd name="connsiteY30" fmla="*/ 558514 h 1759045"/>
              <a:gd name="connsiteX31" fmla="*/ 5607845 w 7003256"/>
              <a:gd name="connsiteY31" fmla="*/ 568039 h 1759045"/>
              <a:gd name="connsiteX32" fmla="*/ 5772151 w 7003256"/>
              <a:gd name="connsiteY32" fmla="*/ 606139 h 1759045"/>
              <a:gd name="connsiteX33" fmla="*/ 5876926 w 7003256"/>
              <a:gd name="connsiteY33" fmla="*/ 632332 h 1759045"/>
              <a:gd name="connsiteX34" fmla="*/ 6119813 w 7003256"/>
              <a:gd name="connsiteY34" fmla="*/ 696626 h 1759045"/>
              <a:gd name="connsiteX35" fmla="*/ 6350795 w 7003256"/>
              <a:gd name="connsiteY35" fmla="*/ 756157 h 1759045"/>
              <a:gd name="connsiteX36" fmla="*/ 6493669 w 7003256"/>
              <a:gd name="connsiteY36" fmla="*/ 782351 h 1759045"/>
              <a:gd name="connsiteX37" fmla="*/ 6617495 w 7003256"/>
              <a:gd name="connsiteY37" fmla="*/ 779970 h 1759045"/>
              <a:gd name="connsiteX38" fmla="*/ 6815138 w 7003256"/>
              <a:gd name="connsiteY38" fmla="*/ 727582 h 1759045"/>
              <a:gd name="connsiteX39" fmla="*/ 7003256 w 7003256"/>
              <a:gd name="connsiteY39" fmla="*/ 620426 h 1759045"/>
              <a:gd name="connsiteX0" fmla="*/ 0 w 7003256"/>
              <a:gd name="connsiteY0" fmla="*/ 236290 h 1758290"/>
              <a:gd name="connsiteX1" fmla="*/ 192881 w 7003256"/>
              <a:gd name="connsiteY1" fmla="*/ 81507 h 1758290"/>
              <a:gd name="connsiteX2" fmla="*/ 547689 w 7003256"/>
              <a:gd name="connsiteY2" fmla="*/ 7 h 1758290"/>
              <a:gd name="connsiteX3" fmla="*/ 819150 w 7003256"/>
              <a:gd name="connsiteY3" fmla="*/ 50553 h 1758290"/>
              <a:gd name="connsiteX4" fmla="*/ 1057275 w 7003256"/>
              <a:gd name="connsiteY4" fmla="*/ 205334 h 1758290"/>
              <a:gd name="connsiteX5" fmla="*/ 1245395 w 7003256"/>
              <a:gd name="connsiteY5" fmla="*/ 455364 h 1758290"/>
              <a:gd name="connsiteX6" fmla="*/ 1323975 w 7003256"/>
              <a:gd name="connsiteY6" fmla="*/ 769691 h 1758290"/>
              <a:gd name="connsiteX7" fmla="*/ 1333501 w 7003256"/>
              <a:gd name="connsiteY7" fmla="*/ 974477 h 1758290"/>
              <a:gd name="connsiteX8" fmla="*/ 1331119 w 7003256"/>
              <a:gd name="connsiteY8" fmla="*/ 1055440 h 1758290"/>
              <a:gd name="connsiteX9" fmla="*/ 1343024 w 7003256"/>
              <a:gd name="connsiteY9" fmla="*/ 1134021 h 1758290"/>
              <a:gd name="connsiteX10" fmla="*/ 1421607 w 7003256"/>
              <a:gd name="connsiteY10" fmla="*/ 1255465 h 1758290"/>
              <a:gd name="connsiteX11" fmla="*/ 1528763 w 7003256"/>
              <a:gd name="connsiteY11" fmla="*/ 1369765 h 1758290"/>
              <a:gd name="connsiteX12" fmla="*/ 1764507 w 7003256"/>
              <a:gd name="connsiteY12" fmla="*/ 1465015 h 1758290"/>
              <a:gd name="connsiteX13" fmla="*/ 1959770 w 7003256"/>
              <a:gd name="connsiteY13" fmla="*/ 1526927 h 1758290"/>
              <a:gd name="connsiteX14" fmla="*/ 2378870 w 7003256"/>
              <a:gd name="connsiteY14" fmla="*/ 1667421 h 1758290"/>
              <a:gd name="connsiteX15" fmla="*/ 2612232 w 7003256"/>
              <a:gd name="connsiteY15" fmla="*/ 1741240 h 1758290"/>
              <a:gd name="connsiteX16" fmla="*/ 2831307 w 7003256"/>
              <a:gd name="connsiteY16" fmla="*/ 1757909 h 1758290"/>
              <a:gd name="connsiteX17" fmla="*/ 2997995 w 7003256"/>
              <a:gd name="connsiteY17" fmla="*/ 1748384 h 1758290"/>
              <a:gd name="connsiteX18" fmla="*/ 3324226 w 7003256"/>
              <a:gd name="connsiteY18" fmla="*/ 1700759 h 1758290"/>
              <a:gd name="connsiteX19" fmla="*/ 3705226 w 7003256"/>
              <a:gd name="connsiteY19" fmla="*/ 1643609 h 1758290"/>
              <a:gd name="connsiteX20" fmla="*/ 4036220 w 7003256"/>
              <a:gd name="connsiteY20" fmla="*/ 1562646 h 1758290"/>
              <a:gd name="connsiteX21" fmla="*/ 4164807 w 7003256"/>
              <a:gd name="connsiteY21" fmla="*/ 1505496 h 1758290"/>
              <a:gd name="connsiteX22" fmla="*/ 4310063 w 7003256"/>
              <a:gd name="connsiteY22" fmla="*/ 1422152 h 1758290"/>
              <a:gd name="connsiteX23" fmla="*/ 4471988 w 7003256"/>
              <a:gd name="connsiteY23" fmla="*/ 1303090 h 1758290"/>
              <a:gd name="connsiteX24" fmla="*/ 4662488 w 7003256"/>
              <a:gd name="connsiteY24" fmla="*/ 1110209 h 1758290"/>
              <a:gd name="connsiteX25" fmla="*/ 4867276 w 7003256"/>
              <a:gd name="connsiteY25" fmla="*/ 883990 h 1758290"/>
              <a:gd name="connsiteX26" fmla="*/ 4981576 w 7003256"/>
              <a:gd name="connsiteY26" fmla="*/ 767309 h 1758290"/>
              <a:gd name="connsiteX27" fmla="*/ 5083970 w 7003256"/>
              <a:gd name="connsiteY27" fmla="*/ 683965 h 1758290"/>
              <a:gd name="connsiteX28" fmla="*/ 5176838 w 7003256"/>
              <a:gd name="connsiteY28" fmla="*/ 631577 h 1758290"/>
              <a:gd name="connsiteX29" fmla="*/ 5312570 w 7003256"/>
              <a:gd name="connsiteY29" fmla="*/ 581571 h 1758290"/>
              <a:gd name="connsiteX30" fmla="*/ 5472113 w 7003256"/>
              <a:gd name="connsiteY30" fmla="*/ 557759 h 1758290"/>
              <a:gd name="connsiteX31" fmla="*/ 5607845 w 7003256"/>
              <a:gd name="connsiteY31" fmla="*/ 567284 h 1758290"/>
              <a:gd name="connsiteX32" fmla="*/ 5772151 w 7003256"/>
              <a:gd name="connsiteY32" fmla="*/ 605384 h 1758290"/>
              <a:gd name="connsiteX33" fmla="*/ 5876926 w 7003256"/>
              <a:gd name="connsiteY33" fmla="*/ 631577 h 1758290"/>
              <a:gd name="connsiteX34" fmla="*/ 6119813 w 7003256"/>
              <a:gd name="connsiteY34" fmla="*/ 695871 h 1758290"/>
              <a:gd name="connsiteX35" fmla="*/ 6350795 w 7003256"/>
              <a:gd name="connsiteY35" fmla="*/ 755402 h 1758290"/>
              <a:gd name="connsiteX36" fmla="*/ 6493669 w 7003256"/>
              <a:gd name="connsiteY36" fmla="*/ 781596 h 1758290"/>
              <a:gd name="connsiteX37" fmla="*/ 6617495 w 7003256"/>
              <a:gd name="connsiteY37" fmla="*/ 779215 h 1758290"/>
              <a:gd name="connsiteX38" fmla="*/ 6815138 w 7003256"/>
              <a:gd name="connsiteY38" fmla="*/ 726827 h 1758290"/>
              <a:gd name="connsiteX39" fmla="*/ 7003256 w 7003256"/>
              <a:gd name="connsiteY39" fmla="*/ 619671 h 1758290"/>
              <a:gd name="connsiteX0" fmla="*/ 0 w 7003256"/>
              <a:gd name="connsiteY0" fmla="*/ 236290 h 1758290"/>
              <a:gd name="connsiteX1" fmla="*/ 192881 w 7003256"/>
              <a:gd name="connsiteY1" fmla="*/ 81507 h 1758290"/>
              <a:gd name="connsiteX2" fmla="*/ 547689 w 7003256"/>
              <a:gd name="connsiteY2" fmla="*/ 7 h 1758290"/>
              <a:gd name="connsiteX3" fmla="*/ 819150 w 7003256"/>
              <a:gd name="connsiteY3" fmla="*/ 50553 h 1758290"/>
              <a:gd name="connsiteX4" fmla="*/ 1057275 w 7003256"/>
              <a:gd name="connsiteY4" fmla="*/ 205334 h 1758290"/>
              <a:gd name="connsiteX5" fmla="*/ 1245395 w 7003256"/>
              <a:gd name="connsiteY5" fmla="*/ 455364 h 1758290"/>
              <a:gd name="connsiteX6" fmla="*/ 1323975 w 7003256"/>
              <a:gd name="connsiteY6" fmla="*/ 769691 h 1758290"/>
              <a:gd name="connsiteX7" fmla="*/ 1333501 w 7003256"/>
              <a:gd name="connsiteY7" fmla="*/ 974477 h 1758290"/>
              <a:gd name="connsiteX8" fmla="*/ 1331119 w 7003256"/>
              <a:gd name="connsiteY8" fmla="*/ 1055440 h 1758290"/>
              <a:gd name="connsiteX9" fmla="*/ 1343024 w 7003256"/>
              <a:gd name="connsiteY9" fmla="*/ 1134021 h 1758290"/>
              <a:gd name="connsiteX10" fmla="*/ 1421607 w 7003256"/>
              <a:gd name="connsiteY10" fmla="*/ 1255465 h 1758290"/>
              <a:gd name="connsiteX11" fmla="*/ 1528763 w 7003256"/>
              <a:gd name="connsiteY11" fmla="*/ 1369765 h 1758290"/>
              <a:gd name="connsiteX12" fmla="*/ 1764507 w 7003256"/>
              <a:gd name="connsiteY12" fmla="*/ 1465015 h 1758290"/>
              <a:gd name="connsiteX13" fmla="*/ 1959770 w 7003256"/>
              <a:gd name="connsiteY13" fmla="*/ 1526927 h 1758290"/>
              <a:gd name="connsiteX14" fmla="*/ 2378870 w 7003256"/>
              <a:gd name="connsiteY14" fmla="*/ 1667421 h 1758290"/>
              <a:gd name="connsiteX15" fmla="*/ 2612232 w 7003256"/>
              <a:gd name="connsiteY15" fmla="*/ 1741240 h 1758290"/>
              <a:gd name="connsiteX16" fmla="*/ 2831307 w 7003256"/>
              <a:gd name="connsiteY16" fmla="*/ 1757909 h 1758290"/>
              <a:gd name="connsiteX17" fmla="*/ 2997995 w 7003256"/>
              <a:gd name="connsiteY17" fmla="*/ 1748384 h 1758290"/>
              <a:gd name="connsiteX18" fmla="*/ 3324226 w 7003256"/>
              <a:gd name="connsiteY18" fmla="*/ 1700759 h 1758290"/>
              <a:gd name="connsiteX19" fmla="*/ 3705226 w 7003256"/>
              <a:gd name="connsiteY19" fmla="*/ 1643609 h 1758290"/>
              <a:gd name="connsiteX20" fmla="*/ 4036220 w 7003256"/>
              <a:gd name="connsiteY20" fmla="*/ 1562646 h 1758290"/>
              <a:gd name="connsiteX21" fmla="*/ 4164807 w 7003256"/>
              <a:gd name="connsiteY21" fmla="*/ 1505496 h 1758290"/>
              <a:gd name="connsiteX22" fmla="*/ 4310063 w 7003256"/>
              <a:gd name="connsiteY22" fmla="*/ 1422152 h 1758290"/>
              <a:gd name="connsiteX23" fmla="*/ 4471988 w 7003256"/>
              <a:gd name="connsiteY23" fmla="*/ 1303090 h 1758290"/>
              <a:gd name="connsiteX24" fmla="*/ 4662488 w 7003256"/>
              <a:gd name="connsiteY24" fmla="*/ 1110209 h 1758290"/>
              <a:gd name="connsiteX25" fmla="*/ 4867276 w 7003256"/>
              <a:gd name="connsiteY25" fmla="*/ 883990 h 1758290"/>
              <a:gd name="connsiteX26" fmla="*/ 4981576 w 7003256"/>
              <a:gd name="connsiteY26" fmla="*/ 767309 h 1758290"/>
              <a:gd name="connsiteX27" fmla="*/ 5083970 w 7003256"/>
              <a:gd name="connsiteY27" fmla="*/ 683965 h 1758290"/>
              <a:gd name="connsiteX28" fmla="*/ 5176838 w 7003256"/>
              <a:gd name="connsiteY28" fmla="*/ 631577 h 1758290"/>
              <a:gd name="connsiteX29" fmla="*/ 5312570 w 7003256"/>
              <a:gd name="connsiteY29" fmla="*/ 581571 h 1758290"/>
              <a:gd name="connsiteX30" fmla="*/ 5472113 w 7003256"/>
              <a:gd name="connsiteY30" fmla="*/ 557759 h 1758290"/>
              <a:gd name="connsiteX31" fmla="*/ 5607845 w 7003256"/>
              <a:gd name="connsiteY31" fmla="*/ 567284 h 1758290"/>
              <a:gd name="connsiteX32" fmla="*/ 5772151 w 7003256"/>
              <a:gd name="connsiteY32" fmla="*/ 605384 h 1758290"/>
              <a:gd name="connsiteX33" fmla="*/ 5876926 w 7003256"/>
              <a:gd name="connsiteY33" fmla="*/ 631577 h 1758290"/>
              <a:gd name="connsiteX34" fmla="*/ 6119813 w 7003256"/>
              <a:gd name="connsiteY34" fmla="*/ 695871 h 1758290"/>
              <a:gd name="connsiteX35" fmla="*/ 6350795 w 7003256"/>
              <a:gd name="connsiteY35" fmla="*/ 755402 h 1758290"/>
              <a:gd name="connsiteX36" fmla="*/ 6493669 w 7003256"/>
              <a:gd name="connsiteY36" fmla="*/ 781596 h 1758290"/>
              <a:gd name="connsiteX37" fmla="*/ 6617495 w 7003256"/>
              <a:gd name="connsiteY37" fmla="*/ 779215 h 1758290"/>
              <a:gd name="connsiteX38" fmla="*/ 6815138 w 7003256"/>
              <a:gd name="connsiteY38" fmla="*/ 726827 h 1758290"/>
              <a:gd name="connsiteX39" fmla="*/ 7003256 w 7003256"/>
              <a:gd name="connsiteY39" fmla="*/ 619671 h 1758290"/>
              <a:gd name="connsiteX0" fmla="*/ 0 w 7003256"/>
              <a:gd name="connsiteY0" fmla="*/ 236290 h 1758290"/>
              <a:gd name="connsiteX1" fmla="*/ 192881 w 7003256"/>
              <a:gd name="connsiteY1" fmla="*/ 81507 h 1758290"/>
              <a:gd name="connsiteX2" fmla="*/ 547689 w 7003256"/>
              <a:gd name="connsiteY2" fmla="*/ 7 h 1758290"/>
              <a:gd name="connsiteX3" fmla="*/ 819150 w 7003256"/>
              <a:gd name="connsiteY3" fmla="*/ 50553 h 1758290"/>
              <a:gd name="connsiteX4" fmla="*/ 1076325 w 7003256"/>
              <a:gd name="connsiteY4" fmla="*/ 207715 h 1758290"/>
              <a:gd name="connsiteX5" fmla="*/ 1245395 w 7003256"/>
              <a:gd name="connsiteY5" fmla="*/ 455364 h 1758290"/>
              <a:gd name="connsiteX6" fmla="*/ 1323975 w 7003256"/>
              <a:gd name="connsiteY6" fmla="*/ 769691 h 1758290"/>
              <a:gd name="connsiteX7" fmla="*/ 1333501 w 7003256"/>
              <a:gd name="connsiteY7" fmla="*/ 974477 h 1758290"/>
              <a:gd name="connsiteX8" fmla="*/ 1331119 w 7003256"/>
              <a:gd name="connsiteY8" fmla="*/ 1055440 h 1758290"/>
              <a:gd name="connsiteX9" fmla="*/ 1343024 w 7003256"/>
              <a:gd name="connsiteY9" fmla="*/ 1134021 h 1758290"/>
              <a:gd name="connsiteX10" fmla="*/ 1421607 w 7003256"/>
              <a:gd name="connsiteY10" fmla="*/ 1255465 h 1758290"/>
              <a:gd name="connsiteX11" fmla="*/ 1528763 w 7003256"/>
              <a:gd name="connsiteY11" fmla="*/ 1369765 h 1758290"/>
              <a:gd name="connsiteX12" fmla="*/ 1764507 w 7003256"/>
              <a:gd name="connsiteY12" fmla="*/ 1465015 h 1758290"/>
              <a:gd name="connsiteX13" fmla="*/ 1959770 w 7003256"/>
              <a:gd name="connsiteY13" fmla="*/ 1526927 h 1758290"/>
              <a:gd name="connsiteX14" fmla="*/ 2378870 w 7003256"/>
              <a:gd name="connsiteY14" fmla="*/ 1667421 h 1758290"/>
              <a:gd name="connsiteX15" fmla="*/ 2612232 w 7003256"/>
              <a:gd name="connsiteY15" fmla="*/ 1741240 h 1758290"/>
              <a:gd name="connsiteX16" fmla="*/ 2831307 w 7003256"/>
              <a:gd name="connsiteY16" fmla="*/ 1757909 h 1758290"/>
              <a:gd name="connsiteX17" fmla="*/ 2997995 w 7003256"/>
              <a:gd name="connsiteY17" fmla="*/ 1748384 h 1758290"/>
              <a:gd name="connsiteX18" fmla="*/ 3324226 w 7003256"/>
              <a:gd name="connsiteY18" fmla="*/ 1700759 h 1758290"/>
              <a:gd name="connsiteX19" fmla="*/ 3705226 w 7003256"/>
              <a:gd name="connsiteY19" fmla="*/ 1643609 h 1758290"/>
              <a:gd name="connsiteX20" fmla="*/ 4036220 w 7003256"/>
              <a:gd name="connsiteY20" fmla="*/ 1562646 h 1758290"/>
              <a:gd name="connsiteX21" fmla="*/ 4164807 w 7003256"/>
              <a:gd name="connsiteY21" fmla="*/ 1505496 h 1758290"/>
              <a:gd name="connsiteX22" fmla="*/ 4310063 w 7003256"/>
              <a:gd name="connsiteY22" fmla="*/ 1422152 h 1758290"/>
              <a:gd name="connsiteX23" fmla="*/ 4471988 w 7003256"/>
              <a:gd name="connsiteY23" fmla="*/ 1303090 h 1758290"/>
              <a:gd name="connsiteX24" fmla="*/ 4662488 w 7003256"/>
              <a:gd name="connsiteY24" fmla="*/ 1110209 h 1758290"/>
              <a:gd name="connsiteX25" fmla="*/ 4867276 w 7003256"/>
              <a:gd name="connsiteY25" fmla="*/ 883990 h 1758290"/>
              <a:gd name="connsiteX26" fmla="*/ 4981576 w 7003256"/>
              <a:gd name="connsiteY26" fmla="*/ 767309 h 1758290"/>
              <a:gd name="connsiteX27" fmla="*/ 5083970 w 7003256"/>
              <a:gd name="connsiteY27" fmla="*/ 683965 h 1758290"/>
              <a:gd name="connsiteX28" fmla="*/ 5176838 w 7003256"/>
              <a:gd name="connsiteY28" fmla="*/ 631577 h 1758290"/>
              <a:gd name="connsiteX29" fmla="*/ 5312570 w 7003256"/>
              <a:gd name="connsiteY29" fmla="*/ 581571 h 1758290"/>
              <a:gd name="connsiteX30" fmla="*/ 5472113 w 7003256"/>
              <a:gd name="connsiteY30" fmla="*/ 557759 h 1758290"/>
              <a:gd name="connsiteX31" fmla="*/ 5607845 w 7003256"/>
              <a:gd name="connsiteY31" fmla="*/ 567284 h 1758290"/>
              <a:gd name="connsiteX32" fmla="*/ 5772151 w 7003256"/>
              <a:gd name="connsiteY32" fmla="*/ 605384 h 1758290"/>
              <a:gd name="connsiteX33" fmla="*/ 5876926 w 7003256"/>
              <a:gd name="connsiteY33" fmla="*/ 631577 h 1758290"/>
              <a:gd name="connsiteX34" fmla="*/ 6119813 w 7003256"/>
              <a:gd name="connsiteY34" fmla="*/ 695871 h 1758290"/>
              <a:gd name="connsiteX35" fmla="*/ 6350795 w 7003256"/>
              <a:gd name="connsiteY35" fmla="*/ 755402 h 1758290"/>
              <a:gd name="connsiteX36" fmla="*/ 6493669 w 7003256"/>
              <a:gd name="connsiteY36" fmla="*/ 781596 h 1758290"/>
              <a:gd name="connsiteX37" fmla="*/ 6617495 w 7003256"/>
              <a:gd name="connsiteY37" fmla="*/ 779215 h 1758290"/>
              <a:gd name="connsiteX38" fmla="*/ 6815138 w 7003256"/>
              <a:gd name="connsiteY38" fmla="*/ 726827 h 1758290"/>
              <a:gd name="connsiteX39" fmla="*/ 7003256 w 7003256"/>
              <a:gd name="connsiteY39" fmla="*/ 619671 h 17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003256" h="1758290">
                <a:moveTo>
                  <a:pt x="0" y="236290"/>
                </a:moveTo>
                <a:cubicBezTo>
                  <a:pt x="102392" y="170607"/>
                  <a:pt x="101600" y="120887"/>
                  <a:pt x="192881" y="81507"/>
                </a:cubicBezTo>
                <a:cubicBezTo>
                  <a:pt x="284162" y="42127"/>
                  <a:pt x="443311" y="5166"/>
                  <a:pt x="547689" y="7"/>
                </a:cubicBezTo>
                <a:cubicBezTo>
                  <a:pt x="673499" y="-390"/>
                  <a:pt x="731044" y="15935"/>
                  <a:pt x="819150" y="50553"/>
                </a:cubicBezTo>
                <a:cubicBezTo>
                  <a:pt x="907256" y="85171"/>
                  <a:pt x="1005284" y="140247"/>
                  <a:pt x="1076325" y="207715"/>
                </a:cubicBezTo>
                <a:cubicBezTo>
                  <a:pt x="1147366" y="275183"/>
                  <a:pt x="1204120" y="361701"/>
                  <a:pt x="1245395" y="455364"/>
                </a:cubicBezTo>
                <a:cubicBezTo>
                  <a:pt x="1286670" y="549027"/>
                  <a:pt x="1316435" y="683172"/>
                  <a:pt x="1323975" y="769691"/>
                </a:cubicBezTo>
                <a:cubicBezTo>
                  <a:pt x="1331515" y="856210"/>
                  <a:pt x="1332310" y="926852"/>
                  <a:pt x="1333501" y="974477"/>
                </a:cubicBezTo>
                <a:cubicBezTo>
                  <a:pt x="1334692" y="1022102"/>
                  <a:pt x="1329532" y="1028849"/>
                  <a:pt x="1331119" y="1055440"/>
                </a:cubicBezTo>
                <a:cubicBezTo>
                  <a:pt x="1332706" y="1082031"/>
                  <a:pt x="1327943" y="1100684"/>
                  <a:pt x="1343024" y="1134021"/>
                </a:cubicBezTo>
                <a:cubicBezTo>
                  <a:pt x="1358105" y="1167359"/>
                  <a:pt x="1390651" y="1216174"/>
                  <a:pt x="1421607" y="1255465"/>
                </a:cubicBezTo>
                <a:cubicBezTo>
                  <a:pt x="1452563" y="1294756"/>
                  <a:pt x="1471613" y="1334840"/>
                  <a:pt x="1528763" y="1369765"/>
                </a:cubicBezTo>
                <a:cubicBezTo>
                  <a:pt x="1585913" y="1404690"/>
                  <a:pt x="1692673" y="1438821"/>
                  <a:pt x="1764507" y="1465015"/>
                </a:cubicBezTo>
                <a:cubicBezTo>
                  <a:pt x="1836341" y="1491209"/>
                  <a:pt x="1959770" y="1526927"/>
                  <a:pt x="1959770" y="1526927"/>
                </a:cubicBezTo>
                <a:lnTo>
                  <a:pt x="2378870" y="1667421"/>
                </a:lnTo>
                <a:cubicBezTo>
                  <a:pt x="2487614" y="1703140"/>
                  <a:pt x="2536826" y="1726159"/>
                  <a:pt x="2612232" y="1741240"/>
                </a:cubicBezTo>
                <a:cubicBezTo>
                  <a:pt x="2687638" y="1756321"/>
                  <a:pt x="2767013" y="1756718"/>
                  <a:pt x="2831307" y="1757909"/>
                </a:cubicBezTo>
                <a:cubicBezTo>
                  <a:pt x="2895601" y="1759100"/>
                  <a:pt x="2915842" y="1757909"/>
                  <a:pt x="2997995" y="1748384"/>
                </a:cubicBezTo>
                <a:cubicBezTo>
                  <a:pt x="3080148" y="1738859"/>
                  <a:pt x="3324226" y="1700759"/>
                  <a:pt x="3324226" y="1700759"/>
                </a:cubicBezTo>
                <a:cubicBezTo>
                  <a:pt x="3442098" y="1683297"/>
                  <a:pt x="3586560" y="1666628"/>
                  <a:pt x="3705226" y="1643609"/>
                </a:cubicBezTo>
                <a:cubicBezTo>
                  <a:pt x="3823892" y="1620590"/>
                  <a:pt x="3959623" y="1585665"/>
                  <a:pt x="4036220" y="1562646"/>
                </a:cubicBezTo>
                <a:cubicBezTo>
                  <a:pt x="4112817" y="1539627"/>
                  <a:pt x="4119167" y="1528912"/>
                  <a:pt x="4164807" y="1505496"/>
                </a:cubicBezTo>
                <a:cubicBezTo>
                  <a:pt x="4210447" y="1482080"/>
                  <a:pt x="4258866" y="1455886"/>
                  <a:pt x="4310063" y="1422152"/>
                </a:cubicBezTo>
                <a:cubicBezTo>
                  <a:pt x="4361260" y="1388418"/>
                  <a:pt x="4413251" y="1355080"/>
                  <a:pt x="4471988" y="1303090"/>
                </a:cubicBezTo>
                <a:cubicBezTo>
                  <a:pt x="4530725" y="1251100"/>
                  <a:pt x="4596607" y="1180059"/>
                  <a:pt x="4662488" y="1110209"/>
                </a:cubicBezTo>
                <a:cubicBezTo>
                  <a:pt x="4728369" y="1040359"/>
                  <a:pt x="4814095" y="941140"/>
                  <a:pt x="4867276" y="883990"/>
                </a:cubicBezTo>
                <a:cubicBezTo>
                  <a:pt x="4920457" y="826840"/>
                  <a:pt x="4945460" y="800646"/>
                  <a:pt x="4981576" y="767309"/>
                </a:cubicBezTo>
                <a:cubicBezTo>
                  <a:pt x="5017692" y="733972"/>
                  <a:pt x="5051426" y="706587"/>
                  <a:pt x="5083970" y="683965"/>
                </a:cubicBezTo>
                <a:cubicBezTo>
                  <a:pt x="5116514" y="661343"/>
                  <a:pt x="5138738" y="648643"/>
                  <a:pt x="5176838" y="631577"/>
                </a:cubicBezTo>
                <a:cubicBezTo>
                  <a:pt x="5214938" y="614511"/>
                  <a:pt x="5263358" y="593874"/>
                  <a:pt x="5312570" y="581571"/>
                </a:cubicBezTo>
                <a:cubicBezTo>
                  <a:pt x="5361782" y="569268"/>
                  <a:pt x="5422901" y="560140"/>
                  <a:pt x="5472113" y="557759"/>
                </a:cubicBezTo>
                <a:cubicBezTo>
                  <a:pt x="5521325" y="555378"/>
                  <a:pt x="5557839" y="559347"/>
                  <a:pt x="5607845" y="567284"/>
                </a:cubicBezTo>
                <a:cubicBezTo>
                  <a:pt x="5657851" y="575221"/>
                  <a:pt x="5727304" y="594669"/>
                  <a:pt x="5772151" y="605384"/>
                </a:cubicBezTo>
                <a:cubicBezTo>
                  <a:pt x="5816998" y="616100"/>
                  <a:pt x="5876926" y="631577"/>
                  <a:pt x="5876926" y="631577"/>
                </a:cubicBezTo>
                <a:lnTo>
                  <a:pt x="6119813" y="695871"/>
                </a:lnTo>
                <a:cubicBezTo>
                  <a:pt x="6198791" y="716508"/>
                  <a:pt x="6288486" y="741115"/>
                  <a:pt x="6350795" y="755402"/>
                </a:cubicBezTo>
                <a:cubicBezTo>
                  <a:pt x="6413104" y="769690"/>
                  <a:pt x="6449219" y="777627"/>
                  <a:pt x="6493669" y="781596"/>
                </a:cubicBezTo>
                <a:cubicBezTo>
                  <a:pt x="6538119" y="785565"/>
                  <a:pt x="6563917" y="788343"/>
                  <a:pt x="6617495" y="779215"/>
                </a:cubicBezTo>
                <a:cubicBezTo>
                  <a:pt x="6671073" y="770087"/>
                  <a:pt x="6750845" y="753418"/>
                  <a:pt x="6815138" y="726827"/>
                </a:cubicBezTo>
                <a:cubicBezTo>
                  <a:pt x="6879431" y="700236"/>
                  <a:pt x="6971903" y="599033"/>
                  <a:pt x="7003256" y="61967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DA40A13B-47FE-9618-C7C5-2A190A01D872}"/>
              </a:ext>
            </a:extLst>
          </p:cNvPr>
          <p:cNvSpPr/>
          <p:nvPr/>
        </p:nvSpPr>
        <p:spPr>
          <a:xfrm>
            <a:off x="1189768" y="3821115"/>
            <a:ext cx="7010401" cy="1696143"/>
          </a:xfrm>
          <a:custGeom>
            <a:avLst/>
            <a:gdLst>
              <a:gd name="connsiteX0" fmla="*/ 0 w 6967538"/>
              <a:gd name="connsiteY0" fmla="*/ 309174 h 1201574"/>
              <a:gd name="connsiteX1" fmla="*/ 273844 w 6967538"/>
              <a:gd name="connsiteY1" fmla="*/ 463955 h 1201574"/>
              <a:gd name="connsiteX2" fmla="*/ 707232 w 6967538"/>
              <a:gd name="connsiteY2" fmla="*/ 725893 h 1201574"/>
              <a:gd name="connsiteX3" fmla="*/ 1152525 w 6967538"/>
              <a:gd name="connsiteY3" fmla="*/ 990212 h 1201574"/>
              <a:gd name="connsiteX4" fmla="*/ 1443038 w 6967538"/>
              <a:gd name="connsiteY4" fmla="*/ 1147374 h 1201574"/>
              <a:gd name="connsiteX5" fmla="*/ 1681163 w 6967538"/>
              <a:gd name="connsiteY5" fmla="*/ 1199762 h 1201574"/>
              <a:gd name="connsiteX6" fmla="*/ 1978819 w 6967538"/>
              <a:gd name="connsiteY6" fmla="*/ 1183093 h 1201574"/>
              <a:gd name="connsiteX7" fmla="*/ 2262188 w 6967538"/>
              <a:gd name="connsiteY7" fmla="*/ 1121180 h 1201574"/>
              <a:gd name="connsiteX8" fmla="*/ 2555082 w 6967538"/>
              <a:gd name="connsiteY8" fmla="*/ 1071174 h 1201574"/>
              <a:gd name="connsiteX9" fmla="*/ 2700338 w 6967538"/>
              <a:gd name="connsiteY9" fmla="*/ 1040218 h 1201574"/>
              <a:gd name="connsiteX10" fmla="*/ 3148013 w 6967538"/>
              <a:gd name="connsiteY10" fmla="*/ 1025930 h 1201574"/>
              <a:gd name="connsiteX11" fmla="*/ 3631407 w 6967538"/>
              <a:gd name="connsiteY11" fmla="*/ 1025930 h 1201574"/>
              <a:gd name="connsiteX12" fmla="*/ 4362450 w 6967538"/>
              <a:gd name="connsiteY12" fmla="*/ 1016405 h 1201574"/>
              <a:gd name="connsiteX13" fmla="*/ 4543425 w 6967538"/>
              <a:gd name="connsiteY13" fmla="*/ 1016405 h 1201574"/>
              <a:gd name="connsiteX14" fmla="*/ 4805363 w 6967538"/>
              <a:gd name="connsiteY14" fmla="*/ 959255 h 1201574"/>
              <a:gd name="connsiteX15" fmla="*/ 5072063 w 6967538"/>
              <a:gd name="connsiteY15" fmla="*/ 787805 h 1201574"/>
              <a:gd name="connsiteX16" fmla="*/ 5529263 w 6967538"/>
              <a:gd name="connsiteY16" fmla="*/ 316318 h 1201574"/>
              <a:gd name="connsiteX17" fmla="*/ 5672138 w 6967538"/>
              <a:gd name="connsiteY17" fmla="*/ 178205 h 1201574"/>
              <a:gd name="connsiteX18" fmla="*/ 5876925 w 6967538"/>
              <a:gd name="connsiteY18" fmla="*/ 61524 h 1201574"/>
              <a:gd name="connsiteX19" fmla="*/ 6081713 w 6967538"/>
              <a:gd name="connsiteY19" fmla="*/ 49618 h 1201574"/>
              <a:gd name="connsiteX20" fmla="*/ 6322219 w 6967538"/>
              <a:gd name="connsiteY20" fmla="*/ 109149 h 1201574"/>
              <a:gd name="connsiteX21" fmla="*/ 6481763 w 6967538"/>
              <a:gd name="connsiteY21" fmla="*/ 171062 h 1201574"/>
              <a:gd name="connsiteX22" fmla="*/ 6593682 w 6967538"/>
              <a:gd name="connsiteY22" fmla="*/ 185349 h 1201574"/>
              <a:gd name="connsiteX23" fmla="*/ 6796088 w 6967538"/>
              <a:gd name="connsiteY23" fmla="*/ 123437 h 1201574"/>
              <a:gd name="connsiteX24" fmla="*/ 6967538 w 6967538"/>
              <a:gd name="connsiteY24" fmla="*/ 16280 h 1201574"/>
              <a:gd name="connsiteX0" fmla="*/ 0 w 6974682"/>
              <a:gd name="connsiteY0" fmla="*/ 304828 h 1197228"/>
              <a:gd name="connsiteX1" fmla="*/ 273844 w 6974682"/>
              <a:gd name="connsiteY1" fmla="*/ 459609 h 1197228"/>
              <a:gd name="connsiteX2" fmla="*/ 707232 w 6974682"/>
              <a:gd name="connsiteY2" fmla="*/ 721547 h 1197228"/>
              <a:gd name="connsiteX3" fmla="*/ 1152525 w 6974682"/>
              <a:gd name="connsiteY3" fmla="*/ 985866 h 1197228"/>
              <a:gd name="connsiteX4" fmla="*/ 1443038 w 6974682"/>
              <a:gd name="connsiteY4" fmla="*/ 1143028 h 1197228"/>
              <a:gd name="connsiteX5" fmla="*/ 1681163 w 6974682"/>
              <a:gd name="connsiteY5" fmla="*/ 1195416 h 1197228"/>
              <a:gd name="connsiteX6" fmla="*/ 1978819 w 6974682"/>
              <a:gd name="connsiteY6" fmla="*/ 1178747 h 1197228"/>
              <a:gd name="connsiteX7" fmla="*/ 2262188 w 6974682"/>
              <a:gd name="connsiteY7" fmla="*/ 1116834 h 1197228"/>
              <a:gd name="connsiteX8" fmla="*/ 2555082 w 6974682"/>
              <a:gd name="connsiteY8" fmla="*/ 1066828 h 1197228"/>
              <a:gd name="connsiteX9" fmla="*/ 2700338 w 6974682"/>
              <a:gd name="connsiteY9" fmla="*/ 1035872 h 1197228"/>
              <a:gd name="connsiteX10" fmla="*/ 3148013 w 6974682"/>
              <a:gd name="connsiteY10" fmla="*/ 1021584 h 1197228"/>
              <a:gd name="connsiteX11" fmla="*/ 3631407 w 6974682"/>
              <a:gd name="connsiteY11" fmla="*/ 1021584 h 1197228"/>
              <a:gd name="connsiteX12" fmla="*/ 4362450 w 6974682"/>
              <a:gd name="connsiteY12" fmla="*/ 1012059 h 1197228"/>
              <a:gd name="connsiteX13" fmla="*/ 4543425 w 6974682"/>
              <a:gd name="connsiteY13" fmla="*/ 1012059 h 1197228"/>
              <a:gd name="connsiteX14" fmla="*/ 4805363 w 6974682"/>
              <a:gd name="connsiteY14" fmla="*/ 954909 h 1197228"/>
              <a:gd name="connsiteX15" fmla="*/ 5072063 w 6974682"/>
              <a:gd name="connsiteY15" fmla="*/ 783459 h 1197228"/>
              <a:gd name="connsiteX16" fmla="*/ 5529263 w 6974682"/>
              <a:gd name="connsiteY16" fmla="*/ 311972 h 1197228"/>
              <a:gd name="connsiteX17" fmla="*/ 5672138 w 6974682"/>
              <a:gd name="connsiteY17" fmla="*/ 173859 h 1197228"/>
              <a:gd name="connsiteX18" fmla="*/ 5876925 w 6974682"/>
              <a:gd name="connsiteY18" fmla="*/ 57178 h 1197228"/>
              <a:gd name="connsiteX19" fmla="*/ 6081713 w 6974682"/>
              <a:gd name="connsiteY19" fmla="*/ 45272 h 1197228"/>
              <a:gd name="connsiteX20" fmla="*/ 6322219 w 6974682"/>
              <a:gd name="connsiteY20" fmla="*/ 104803 h 1197228"/>
              <a:gd name="connsiteX21" fmla="*/ 6481763 w 6974682"/>
              <a:gd name="connsiteY21" fmla="*/ 166716 h 1197228"/>
              <a:gd name="connsiteX22" fmla="*/ 6593682 w 6974682"/>
              <a:gd name="connsiteY22" fmla="*/ 181003 h 1197228"/>
              <a:gd name="connsiteX23" fmla="*/ 6796088 w 6974682"/>
              <a:gd name="connsiteY23" fmla="*/ 119091 h 1197228"/>
              <a:gd name="connsiteX24" fmla="*/ 6974682 w 6974682"/>
              <a:gd name="connsiteY24" fmla="*/ 16697 h 1197228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62450 w 6974682"/>
              <a:gd name="connsiteY12" fmla="*/ 995362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77001 w 6974682"/>
              <a:gd name="connsiteY21" fmla="*/ 159544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8394 w 6723520"/>
              <a:gd name="connsiteY0" fmla="*/ 0 h 1282925"/>
              <a:gd name="connsiteX1" fmla="*/ 22682 w 6723520"/>
              <a:gd name="connsiteY1" fmla="*/ 545306 h 1282925"/>
              <a:gd name="connsiteX2" fmla="*/ 456070 w 6723520"/>
              <a:gd name="connsiteY2" fmla="*/ 807244 h 1282925"/>
              <a:gd name="connsiteX3" fmla="*/ 901363 w 6723520"/>
              <a:gd name="connsiteY3" fmla="*/ 1071563 h 1282925"/>
              <a:gd name="connsiteX4" fmla="*/ 1191876 w 6723520"/>
              <a:gd name="connsiteY4" fmla="*/ 1228725 h 1282925"/>
              <a:gd name="connsiteX5" fmla="*/ 1430001 w 6723520"/>
              <a:gd name="connsiteY5" fmla="*/ 1281113 h 1282925"/>
              <a:gd name="connsiteX6" fmla="*/ 1727657 w 6723520"/>
              <a:gd name="connsiteY6" fmla="*/ 1264444 h 1282925"/>
              <a:gd name="connsiteX7" fmla="*/ 2011026 w 6723520"/>
              <a:gd name="connsiteY7" fmla="*/ 1202531 h 1282925"/>
              <a:gd name="connsiteX8" fmla="*/ 2303920 w 6723520"/>
              <a:gd name="connsiteY8" fmla="*/ 1152525 h 1282925"/>
              <a:gd name="connsiteX9" fmla="*/ 2449176 w 6723520"/>
              <a:gd name="connsiteY9" fmla="*/ 1121569 h 1282925"/>
              <a:gd name="connsiteX10" fmla="*/ 2896851 w 6723520"/>
              <a:gd name="connsiteY10" fmla="*/ 1107281 h 1282925"/>
              <a:gd name="connsiteX11" fmla="*/ 3380245 w 6723520"/>
              <a:gd name="connsiteY11" fmla="*/ 1107281 h 1282925"/>
              <a:gd name="connsiteX12" fmla="*/ 4094619 w 6723520"/>
              <a:gd name="connsiteY12" fmla="*/ 1104900 h 1282925"/>
              <a:gd name="connsiteX13" fmla="*/ 4292263 w 6723520"/>
              <a:gd name="connsiteY13" fmla="*/ 1097756 h 1282925"/>
              <a:gd name="connsiteX14" fmla="*/ 4554201 w 6723520"/>
              <a:gd name="connsiteY14" fmla="*/ 1040606 h 1282925"/>
              <a:gd name="connsiteX15" fmla="*/ 4820901 w 6723520"/>
              <a:gd name="connsiteY15" fmla="*/ 869156 h 1282925"/>
              <a:gd name="connsiteX16" fmla="*/ 5278101 w 6723520"/>
              <a:gd name="connsiteY16" fmla="*/ 397669 h 1282925"/>
              <a:gd name="connsiteX17" fmla="*/ 5420976 w 6723520"/>
              <a:gd name="connsiteY17" fmla="*/ 259556 h 1282925"/>
              <a:gd name="connsiteX18" fmla="*/ 5625763 w 6723520"/>
              <a:gd name="connsiteY18" fmla="*/ 142875 h 1282925"/>
              <a:gd name="connsiteX19" fmla="*/ 5830551 w 6723520"/>
              <a:gd name="connsiteY19" fmla="*/ 130969 h 1282925"/>
              <a:gd name="connsiteX20" fmla="*/ 6042482 w 6723520"/>
              <a:gd name="connsiteY20" fmla="*/ 192881 h 1282925"/>
              <a:gd name="connsiteX21" fmla="*/ 6225839 w 6723520"/>
              <a:gd name="connsiteY21" fmla="*/ 261938 h 1282925"/>
              <a:gd name="connsiteX22" fmla="*/ 6342520 w 6723520"/>
              <a:gd name="connsiteY22" fmla="*/ 266700 h 1282925"/>
              <a:gd name="connsiteX23" fmla="*/ 6544926 w 6723520"/>
              <a:gd name="connsiteY23" fmla="*/ 204788 h 1282925"/>
              <a:gd name="connsiteX24" fmla="*/ 6723520 w 6723520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447676 w 6715126"/>
              <a:gd name="connsiteY2" fmla="*/ 807244 h 1282925"/>
              <a:gd name="connsiteX3" fmla="*/ 892969 w 6715126"/>
              <a:gd name="connsiteY3" fmla="*/ 1071563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752476 w 6715126"/>
              <a:gd name="connsiteY2" fmla="*/ 721519 h 1282925"/>
              <a:gd name="connsiteX3" fmla="*/ 892969 w 6715126"/>
              <a:gd name="connsiteY3" fmla="*/ 1071563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752476 w 6715126"/>
              <a:gd name="connsiteY2" fmla="*/ 721519 h 1282925"/>
              <a:gd name="connsiteX3" fmla="*/ 947737 w 6715126"/>
              <a:gd name="connsiteY3" fmla="*/ 1023938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5206"/>
              <a:gd name="connsiteX1" fmla="*/ 592932 w 6715126"/>
              <a:gd name="connsiteY1" fmla="*/ 169068 h 1285206"/>
              <a:gd name="connsiteX2" fmla="*/ 752476 w 6715126"/>
              <a:gd name="connsiteY2" fmla="*/ 721519 h 1285206"/>
              <a:gd name="connsiteX3" fmla="*/ 947737 w 6715126"/>
              <a:gd name="connsiteY3" fmla="*/ 1023938 h 1285206"/>
              <a:gd name="connsiteX4" fmla="*/ 1231107 w 6715126"/>
              <a:gd name="connsiteY4" fmla="*/ 1195387 h 1285206"/>
              <a:gd name="connsiteX5" fmla="*/ 1421607 w 6715126"/>
              <a:gd name="connsiteY5" fmla="*/ 1281113 h 1285206"/>
              <a:gd name="connsiteX6" fmla="*/ 1719263 w 6715126"/>
              <a:gd name="connsiteY6" fmla="*/ 1264444 h 1285206"/>
              <a:gd name="connsiteX7" fmla="*/ 2002632 w 6715126"/>
              <a:gd name="connsiteY7" fmla="*/ 1202531 h 1285206"/>
              <a:gd name="connsiteX8" fmla="*/ 2295526 w 6715126"/>
              <a:gd name="connsiteY8" fmla="*/ 1152525 h 1285206"/>
              <a:gd name="connsiteX9" fmla="*/ 2440782 w 6715126"/>
              <a:gd name="connsiteY9" fmla="*/ 1121569 h 1285206"/>
              <a:gd name="connsiteX10" fmla="*/ 2888457 w 6715126"/>
              <a:gd name="connsiteY10" fmla="*/ 1107281 h 1285206"/>
              <a:gd name="connsiteX11" fmla="*/ 3371851 w 6715126"/>
              <a:gd name="connsiteY11" fmla="*/ 1107281 h 1285206"/>
              <a:gd name="connsiteX12" fmla="*/ 4086225 w 6715126"/>
              <a:gd name="connsiteY12" fmla="*/ 1104900 h 1285206"/>
              <a:gd name="connsiteX13" fmla="*/ 4283869 w 6715126"/>
              <a:gd name="connsiteY13" fmla="*/ 1097756 h 1285206"/>
              <a:gd name="connsiteX14" fmla="*/ 4545807 w 6715126"/>
              <a:gd name="connsiteY14" fmla="*/ 1040606 h 1285206"/>
              <a:gd name="connsiteX15" fmla="*/ 4812507 w 6715126"/>
              <a:gd name="connsiteY15" fmla="*/ 869156 h 1285206"/>
              <a:gd name="connsiteX16" fmla="*/ 5269707 w 6715126"/>
              <a:gd name="connsiteY16" fmla="*/ 397669 h 1285206"/>
              <a:gd name="connsiteX17" fmla="*/ 5412582 w 6715126"/>
              <a:gd name="connsiteY17" fmla="*/ 259556 h 1285206"/>
              <a:gd name="connsiteX18" fmla="*/ 5617369 w 6715126"/>
              <a:gd name="connsiteY18" fmla="*/ 142875 h 1285206"/>
              <a:gd name="connsiteX19" fmla="*/ 5822157 w 6715126"/>
              <a:gd name="connsiteY19" fmla="*/ 130969 h 1285206"/>
              <a:gd name="connsiteX20" fmla="*/ 6034088 w 6715126"/>
              <a:gd name="connsiteY20" fmla="*/ 192881 h 1285206"/>
              <a:gd name="connsiteX21" fmla="*/ 6217445 w 6715126"/>
              <a:gd name="connsiteY21" fmla="*/ 261938 h 1285206"/>
              <a:gd name="connsiteX22" fmla="*/ 6334126 w 6715126"/>
              <a:gd name="connsiteY22" fmla="*/ 266700 h 1285206"/>
              <a:gd name="connsiteX23" fmla="*/ 6536532 w 6715126"/>
              <a:gd name="connsiteY23" fmla="*/ 204788 h 1285206"/>
              <a:gd name="connsiteX24" fmla="*/ 6715126 w 6715126"/>
              <a:gd name="connsiteY24" fmla="*/ 102394 h 1285206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47737 w 6715126"/>
              <a:gd name="connsiteY3" fmla="*/ 1023938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72276"/>
              <a:gd name="connsiteY0" fmla="*/ 0 h 1356983"/>
              <a:gd name="connsiteX1" fmla="*/ 650082 w 6772276"/>
              <a:gd name="connsiteY1" fmla="*/ 242887 h 1356983"/>
              <a:gd name="connsiteX2" fmla="*/ 809626 w 6772276"/>
              <a:gd name="connsiteY2" fmla="*/ 797719 h 1356983"/>
              <a:gd name="connsiteX3" fmla="*/ 1052512 w 6772276"/>
              <a:gd name="connsiteY3" fmla="*/ 1128713 h 1356983"/>
              <a:gd name="connsiteX4" fmla="*/ 1288257 w 6772276"/>
              <a:gd name="connsiteY4" fmla="*/ 1269206 h 1356983"/>
              <a:gd name="connsiteX5" fmla="*/ 1557338 w 6772276"/>
              <a:gd name="connsiteY5" fmla="*/ 1352550 h 1356983"/>
              <a:gd name="connsiteX6" fmla="*/ 1776413 w 6772276"/>
              <a:gd name="connsiteY6" fmla="*/ 1338263 h 1356983"/>
              <a:gd name="connsiteX7" fmla="*/ 2059782 w 6772276"/>
              <a:gd name="connsiteY7" fmla="*/ 1276350 h 1356983"/>
              <a:gd name="connsiteX8" fmla="*/ 2352676 w 6772276"/>
              <a:gd name="connsiteY8" fmla="*/ 1226344 h 1356983"/>
              <a:gd name="connsiteX9" fmla="*/ 2497932 w 6772276"/>
              <a:gd name="connsiteY9" fmla="*/ 1195388 h 1356983"/>
              <a:gd name="connsiteX10" fmla="*/ 2945607 w 6772276"/>
              <a:gd name="connsiteY10" fmla="*/ 1181100 h 1356983"/>
              <a:gd name="connsiteX11" fmla="*/ 3429001 w 6772276"/>
              <a:gd name="connsiteY11" fmla="*/ 1181100 h 1356983"/>
              <a:gd name="connsiteX12" fmla="*/ 4143375 w 6772276"/>
              <a:gd name="connsiteY12" fmla="*/ 1178719 h 1356983"/>
              <a:gd name="connsiteX13" fmla="*/ 4341019 w 6772276"/>
              <a:gd name="connsiteY13" fmla="*/ 1171575 h 1356983"/>
              <a:gd name="connsiteX14" fmla="*/ 4602957 w 6772276"/>
              <a:gd name="connsiteY14" fmla="*/ 1114425 h 1356983"/>
              <a:gd name="connsiteX15" fmla="*/ 4869657 w 6772276"/>
              <a:gd name="connsiteY15" fmla="*/ 942975 h 1356983"/>
              <a:gd name="connsiteX16" fmla="*/ 5326857 w 6772276"/>
              <a:gd name="connsiteY16" fmla="*/ 471488 h 1356983"/>
              <a:gd name="connsiteX17" fmla="*/ 5469732 w 6772276"/>
              <a:gd name="connsiteY17" fmla="*/ 333375 h 1356983"/>
              <a:gd name="connsiteX18" fmla="*/ 5674519 w 6772276"/>
              <a:gd name="connsiteY18" fmla="*/ 216694 h 1356983"/>
              <a:gd name="connsiteX19" fmla="*/ 5879307 w 6772276"/>
              <a:gd name="connsiteY19" fmla="*/ 204788 h 1356983"/>
              <a:gd name="connsiteX20" fmla="*/ 6091238 w 6772276"/>
              <a:gd name="connsiteY20" fmla="*/ 266700 h 1356983"/>
              <a:gd name="connsiteX21" fmla="*/ 6274595 w 6772276"/>
              <a:gd name="connsiteY21" fmla="*/ 335757 h 1356983"/>
              <a:gd name="connsiteX22" fmla="*/ 6391276 w 6772276"/>
              <a:gd name="connsiteY22" fmla="*/ 340519 h 1356983"/>
              <a:gd name="connsiteX23" fmla="*/ 6593682 w 6772276"/>
              <a:gd name="connsiteY23" fmla="*/ 278607 h 1356983"/>
              <a:gd name="connsiteX24" fmla="*/ 6772276 w 6772276"/>
              <a:gd name="connsiteY24" fmla="*/ 176213 h 1356983"/>
              <a:gd name="connsiteX0" fmla="*/ 0 w 6772276"/>
              <a:gd name="connsiteY0" fmla="*/ 0 h 1356983"/>
              <a:gd name="connsiteX1" fmla="*/ 396814 w 6772276"/>
              <a:gd name="connsiteY1" fmla="*/ 118912 h 1356983"/>
              <a:gd name="connsiteX2" fmla="*/ 650082 w 6772276"/>
              <a:gd name="connsiteY2" fmla="*/ 242887 h 1356983"/>
              <a:gd name="connsiteX3" fmla="*/ 809626 w 6772276"/>
              <a:gd name="connsiteY3" fmla="*/ 797719 h 1356983"/>
              <a:gd name="connsiteX4" fmla="*/ 1052512 w 6772276"/>
              <a:gd name="connsiteY4" fmla="*/ 1128713 h 1356983"/>
              <a:gd name="connsiteX5" fmla="*/ 1288257 w 6772276"/>
              <a:gd name="connsiteY5" fmla="*/ 1269206 h 1356983"/>
              <a:gd name="connsiteX6" fmla="*/ 1557338 w 6772276"/>
              <a:gd name="connsiteY6" fmla="*/ 1352550 h 1356983"/>
              <a:gd name="connsiteX7" fmla="*/ 1776413 w 6772276"/>
              <a:gd name="connsiteY7" fmla="*/ 1338263 h 1356983"/>
              <a:gd name="connsiteX8" fmla="*/ 2059782 w 6772276"/>
              <a:gd name="connsiteY8" fmla="*/ 1276350 h 1356983"/>
              <a:gd name="connsiteX9" fmla="*/ 2352676 w 6772276"/>
              <a:gd name="connsiteY9" fmla="*/ 1226344 h 1356983"/>
              <a:gd name="connsiteX10" fmla="*/ 2497932 w 6772276"/>
              <a:gd name="connsiteY10" fmla="*/ 1195388 h 1356983"/>
              <a:gd name="connsiteX11" fmla="*/ 2945607 w 6772276"/>
              <a:gd name="connsiteY11" fmla="*/ 1181100 h 1356983"/>
              <a:gd name="connsiteX12" fmla="*/ 3429001 w 6772276"/>
              <a:gd name="connsiteY12" fmla="*/ 1181100 h 1356983"/>
              <a:gd name="connsiteX13" fmla="*/ 4143375 w 6772276"/>
              <a:gd name="connsiteY13" fmla="*/ 1178719 h 1356983"/>
              <a:gd name="connsiteX14" fmla="*/ 4341019 w 6772276"/>
              <a:gd name="connsiteY14" fmla="*/ 1171575 h 1356983"/>
              <a:gd name="connsiteX15" fmla="*/ 4602957 w 6772276"/>
              <a:gd name="connsiteY15" fmla="*/ 1114425 h 1356983"/>
              <a:gd name="connsiteX16" fmla="*/ 4869657 w 6772276"/>
              <a:gd name="connsiteY16" fmla="*/ 942975 h 1356983"/>
              <a:gd name="connsiteX17" fmla="*/ 5326857 w 6772276"/>
              <a:gd name="connsiteY17" fmla="*/ 471488 h 1356983"/>
              <a:gd name="connsiteX18" fmla="*/ 5469732 w 6772276"/>
              <a:gd name="connsiteY18" fmla="*/ 333375 h 1356983"/>
              <a:gd name="connsiteX19" fmla="*/ 5674519 w 6772276"/>
              <a:gd name="connsiteY19" fmla="*/ 216694 h 1356983"/>
              <a:gd name="connsiteX20" fmla="*/ 5879307 w 6772276"/>
              <a:gd name="connsiteY20" fmla="*/ 204788 h 1356983"/>
              <a:gd name="connsiteX21" fmla="*/ 6091238 w 6772276"/>
              <a:gd name="connsiteY21" fmla="*/ 266700 h 1356983"/>
              <a:gd name="connsiteX22" fmla="*/ 6274595 w 6772276"/>
              <a:gd name="connsiteY22" fmla="*/ 335757 h 1356983"/>
              <a:gd name="connsiteX23" fmla="*/ 6391276 w 6772276"/>
              <a:gd name="connsiteY23" fmla="*/ 340519 h 1356983"/>
              <a:gd name="connsiteX24" fmla="*/ 6593682 w 6772276"/>
              <a:gd name="connsiteY24" fmla="*/ 278607 h 1356983"/>
              <a:gd name="connsiteX25" fmla="*/ 6772276 w 6772276"/>
              <a:gd name="connsiteY25" fmla="*/ 176213 h 1356983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1052512 w 6772276"/>
              <a:gd name="connsiteY4" fmla="*/ 1137346 h 1365616"/>
              <a:gd name="connsiteX5" fmla="*/ 1288257 w 6772276"/>
              <a:gd name="connsiteY5" fmla="*/ 1277839 h 1365616"/>
              <a:gd name="connsiteX6" fmla="*/ 1557338 w 6772276"/>
              <a:gd name="connsiteY6" fmla="*/ 1361183 h 1365616"/>
              <a:gd name="connsiteX7" fmla="*/ 1776413 w 6772276"/>
              <a:gd name="connsiteY7" fmla="*/ 1346896 h 1365616"/>
              <a:gd name="connsiteX8" fmla="*/ 2059782 w 6772276"/>
              <a:gd name="connsiteY8" fmla="*/ 1284983 h 1365616"/>
              <a:gd name="connsiteX9" fmla="*/ 2352676 w 6772276"/>
              <a:gd name="connsiteY9" fmla="*/ 1234977 h 1365616"/>
              <a:gd name="connsiteX10" fmla="*/ 2497932 w 6772276"/>
              <a:gd name="connsiteY10" fmla="*/ 1204021 h 1365616"/>
              <a:gd name="connsiteX11" fmla="*/ 2945607 w 6772276"/>
              <a:gd name="connsiteY11" fmla="*/ 1189733 h 1365616"/>
              <a:gd name="connsiteX12" fmla="*/ 3429001 w 6772276"/>
              <a:gd name="connsiteY12" fmla="*/ 1189733 h 1365616"/>
              <a:gd name="connsiteX13" fmla="*/ 4143375 w 6772276"/>
              <a:gd name="connsiteY13" fmla="*/ 1187352 h 1365616"/>
              <a:gd name="connsiteX14" fmla="*/ 4341019 w 6772276"/>
              <a:gd name="connsiteY14" fmla="*/ 1180208 h 1365616"/>
              <a:gd name="connsiteX15" fmla="*/ 4602957 w 6772276"/>
              <a:gd name="connsiteY15" fmla="*/ 1123058 h 1365616"/>
              <a:gd name="connsiteX16" fmla="*/ 4869657 w 6772276"/>
              <a:gd name="connsiteY16" fmla="*/ 951608 h 1365616"/>
              <a:gd name="connsiteX17" fmla="*/ 5326857 w 6772276"/>
              <a:gd name="connsiteY17" fmla="*/ 480121 h 1365616"/>
              <a:gd name="connsiteX18" fmla="*/ 5469732 w 6772276"/>
              <a:gd name="connsiteY18" fmla="*/ 342008 h 1365616"/>
              <a:gd name="connsiteX19" fmla="*/ 5674519 w 6772276"/>
              <a:gd name="connsiteY19" fmla="*/ 225327 h 1365616"/>
              <a:gd name="connsiteX20" fmla="*/ 5879307 w 6772276"/>
              <a:gd name="connsiteY20" fmla="*/ 213421 h 1365616"/>
              <a:gd name="connsiteX21" fmla="*/ 6091238 w 6772276"/>
              <a:gd name="connsiteY21" fmla="*/ 275333 h 1365616"/>
              <a:gd name="connsiteX22" fmla="*/ 6274595 w 6772276"/>
              <a:gd name="connsiteY22" fmla="*/ 344390 h 1365616"/>
              <a:gd name="connsiteX23" fmla="*/ 6391276 w 6772276"/>
              <a:gd name="connsiteY23" fmla="*/ 349152 h 1365616"/>
              <a:gd name="connsiteX24" fmla="*/ 6593682 w 6772276"/>
              <a:gd name="connsiteY24" fmla="*/ 287240 h 1365616"/>
              <a:gd name="connsiteX25" fmla="*/ 6772276 w 6772276"/>
              <a:gd name="connsiteY25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884970 w 6772276"/>
              <a:gd name="connsiteY4" fmla="*/ 922882 h 1365616"/>
              <a:gd name="connsiteX5" fmla="*/ 1052512 w 6772276"/>
              <a:gd name="connsiteY5" fmla="*/ 1137346 h 1365616"/>
              <a:gd name="connsiteX6" fmla="*/ 1288257 w 6772276"/>
              <a:gd name="connsiteY6" fmla="*/ 1277839 h 1365616"/>
              <a:gd name="connsiteX7" fmla="*/ 1557338 w 6772276"/>
              <a:gd name="connsiteY7" fmla="*/ 1361183 h 1365616"/>
              <a:gd name="connsiteX8" fmla="*/ 1776413 w 6772276"/>
              <a:gd name="connsiteY8" fmla="*/ 1346896 h 1365616"/>
              <a:gd name="connsiteX9" fmla="*/ 2059782 w 6772276"/>
              <a:gd name="connsiteY9" fmla="*/ 1284983 h 1365616"/>
              <a:gd name="connsiteX10" fmla="*/ 2352676 w 6772276"/>
              <a:gd name="connsiteY10" fmla="*/ 1234977 h 1365616"/>
              <a:gd name="connsiteX11" fmla="*/ 2497932 w 6772276"/>
              <a:gd name="connsiteY11" fmla="*/ 1204021 h 1365616"/>
              <a:gd name="connsiteX12" fmla="*/ 2945607 w 6772276"/>
              <a:gd name="connsiteY12" fmla="*/ 1189733 h 1365616"/>
              <a:gd name="connsiteX13" fmla="*/ 3429001 w 6772276"/>
              <a:gd name="connsiteY13" fmla="*/ 1189733 h 1365616"/>
              <a:gd name="connsiteX14" fmla="*/ 4143375 w 6772276"/>
              <a:gd name="connsiteY14" fmla="*/ 1187352 h 1365616"/>
              <a:gd name="connsiteX15" fmla="*/ 4341019 w 6772276"/>
              <a:gd name="connsiteY15" fmla="*/ 1180208 h 1365616"/>
              <a:gd name="connsiteX16" fmla="*/ 4602957 w 6772276"/>
              <a:gd name="connsiteY16" fmla="*/ 1123058 h 1365616"/>
              <a:gd name="connsiteX17" fmla="*/ 4869657 w 6772276"/>
              <a:gd name="connsiteY17" fmla="*/ 951608 h 1365616"/>
              <a:gd name="connsiteX18" fmla="*/ 5326857 w 6772276"/>
              <a:gd name="connsiteY18" fmla="*/ 480121 h 1365616"/>
              <a:gd name="connsiteX19" fmla="*/ 5469732 w 6772276"/>
              <a:gd name="connsiteY19" fmla="*/ 342008 h 1365616"/>
              <a:gd name="connsiteX20" fmla="*/ 5674519 w 6772276"/>
              <a:gd name="connsiteY20" fmla="*/ 225327 h 1365616"/>
              <a:gd name="connsiteX21" fmla="*/ 5879307 w 6772276"/>
              <a:gd name="connsiteY21" fmla="*/ 213421 h 1365616"/>
              <a:gd name="connsiteX22" fmla="*/ 6091238 w 6772276"/>
              <a:gd name="connsiteY22" fmla="*/ 275333 h 1365616"/>
              <a:gd name="connsiteX23" fmla="*/ 6274595 w 6772276"/>
              <a:gd name="connsiteY23" fmla="*/ 344390 h 1365616"/>
              <a:gd name="connsiteX24" fmla="*/ 6391276 w 6772276"/>
              <a:gd name="connsiteY24" fmla="*/ 349152 h 1365616"/>
              <a:gd name="connsiteX25" fmla="*/ 6593682 w 6772276"/>
              <a:gd name="connsiteY25" fmla="*/ 287240 h 1365616"/>
              <a:gd name="connsiteX26" fmla="*/ 6772276 w 6772276"/>
              <a:gd name="connsiteY26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877827 w 6772276"/>
              <a:gd name="connsiteY4" fmla="*/ 934788 h 1365616"/>
              <a:gd name="connsiteX5" fmla="*/ 1052512 w 6772276"/>
              <a:gd name="connsiteY5" fmla="*/ 1137346 h 1365616"/>
              <a:gd name="connsiteX6" fmla="*/ 1288257 w 6772276"/>
              <a:gd name="connsiteY6" fmla="*/ 1277839 h 1365616"/>
              <a:gd name="connsiteX7" fmla="*/ 1557338 w 6772276"/>
              <a:gd name="connsiteY7" fmla="*/ 1361183 h 1365616"/>
              <a:gd name="connsiteX8" fmla="*/ 1776413 w 6772276"/>
              <a:gd name="connsiteY8" fmla="*/ 1346896 h 1365616"/>
              <a:gd name="connsiteX9" fmla="*/ 2059782 w 6772276"/>
              <a:gd name="connsiteY9" fmla="*/ 1284983 h 1365616"/>
              <a:gd name="connsiteX10" fmla="*/ 2352676 w 6772276"/>
              <a:gd name="connsiteY10" fmla="*/ 1234977 h 1365616"/>
              <a:gd name="connsiteX11" fmla="*/ 2497932 w 6772276"/>
              <a:gd name="connsiteY11" fmla="*/ 1204021 h 1365616"/>
              <a:gd name="connsiteX12" fmla="*/ 2945607 w 6772276"/>
              <a:gd name="connsiteY12" fmla="*/ 1189733 h 1365616"/>
              <a:gd name="connsiteX13" fmla="*/ 3429001 w 6772276"/>
              <a:gd name="connsiteY13" fmla="*/ 1189733 h 1365616"/>
              <a:gd name="connsiteX14" fmla="*/ 4143375 w 6772276"/>
              <a:gd name="connsiteY14" fmla="*/ 1187352 h 1365616"/>
              <a:gd name="connsiteX15" fmla="*/ 4341019 w 6772276"/>
              <a:gd name="connsiteY15" fmla="*/ 1180208 h 1365616"/>
              <a:gd name="connsiteX16" fmla="*/ 4602957 w 6772276"/>
              <a:gd name="connsiteY16" fmla="*/ 1123058 h 1365616"/>
              <a:gd name="connsiteX17" fmla="*/ 4869657 w 6772276"/>
              <a:gd name="connsiteY17" fmla="*/ 951608 h 1365616"/>
              <a:gd name="connsiteX18" fmla="*/ 5326857 w 6772276"/>
              <a:gd name="connsiteY18" fmla="*/ 480121 h 1365616"/>
              <a:gd name="connsiteX19" fmla="*/ 5469732 w 6772276"/>
              <a:gd name="connsiteY19" fmla="*/ 342008 h 1365616"/>
              <a:gd name="connsiteX20" fmla="*/ 5674519 w 6772276"/>
              <a:gd name="connsiteY20" fmla="*/ 225327 h 1365616"/>
              <a:gd name="connsiteX21" fmla="*/ 5879307 w 6772276"/>
              <a:gd name="connsiteY21" fmla="*/ 213421 h 1365616"/>
              <a:gd name="connsiteX22" fmla="*/ 6091238 w 6772276"/>
              <a:gd name="connsiteY22" fmla="*/ 275333 h 1365616"/>
              <a:gd name="connsiteX23" fmla="*/ 6274595 w 6772276"/>
              <a:gd name="connsiteY23" fmla="*/ 344390 h 1365616"/>
              <a:gd name="connsiteX24" fmla="*/ 6391276 w 6772276"/>
              <a:gd name="connsiteY24" fmla="*/ 349152 h 1365616"/>
              <a:gd name="connsiteX25" fmla="*/ 6593682 w 6772276"/>
              <a:gd name="connsiteY25" fmla="*/ 287240 h 1365616"/>
              <a:gd name="connsiteX26" fmla="*/ 6772276 w 6772276"/>
              <a:gd name="connsiteY26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744477 w 6772276"/>
              <a:gd name="connsiteY3" fmla="*/ 546645 h 1365616"/>
              <a:gd name="connsiteX4" fmla="*/ 809626 w 6772276"/>
              <a:gd name="connsiteY4" fmla="*/ 806352 h 1365616"/>
              <a:gd name="connsiteX5" fmla="*/ 877827 w 6772276"/>
              <a:gd name="connsiteY5" fmla="*/ 934788 h 1365616"/>
              <a:gd name="connsiteX6" fmla="*/ 1052512 w 6772276"/>
              <a:gd name="connsiteY6" fmla="*/ 1137346 h 1365616"/>
              <a:gd name="connsiteX7" fmla="*/ 1288257 w 6772276"/>
              <a:gd name="connsiteY7" fmla="*/ 1277839 h 1365616"/>
              <a:gd name="connsiteX8" fmla="*/ 1557338 w 6772276"/>
              <a:gd name="connsiteY8" fmla="*/ 1361183 h 1365616"/>
              <a:gd name="connsiteX9" fmla="*/ 1776413 w 6772276"/>
              <a:gd name="connsiteY9" fmla="*/ 1346896 h 1365616"/>
              <a:gd name="connsiteX10" fmla="*/ 2059782 w 6772276"/>
              <a:gd name="connsiteY10" fmla="*/ 1284983 h 1365616"/>
              <a:gd name="connsiteX11" fmla="*/ 2352676 w 6772276"/>
              <a:gd name="connsiteY11" fmla="*/ 1234977 h 1365616"/>
              <a:gd name="connsiteX12" fmla="*/ 2497932 w 6772276"/>
              <a:gd name="connsiteY12" fmla="*/ 1204021 h 1365616"/>
              <a:gd name="connsiteX13" fmla="*/ 2945607 w 6772276"/>
              <a:gd name="connsiteY13" fmla="*/ 1189733 h 1365616"/>
              <a:gd name="connsiteX14" fmla="*/ 3429001 w 6772276"/>
              <a:gd name="connsiteY14" fmla="*/ 1189733 h 1365616"/>
              <a:gd name="connsiteX15" fmla="*/ 4143375 w 6772276"/>
              <a:gd name="connsiteY15" fmla="*/ 1187352 h 1365616"/>
              <a:gd name="connsiteX16" fmla="*/ 4341019 w 6772276"/>
              <a:gd name="connsiteY16" fmla="*/ 1180208 h 1365616"/>
              <a:gd name="connsiteX17" fmla="*/ 4602957 w 6772276"/>
              <a:gd name="connsiteY17" fmla="*/ 1123058 h 1365616"/>
              <a:gd name="connsiteX18" fmla="*/ 4869657 w 6772276"/>
              <a:gd name="connsiteY18" fmla="*/ 951608 h 1365616"/>
              <a:gd name="connsiteX19" fmla="*/ 5326857 w 6772276"/>
              <a:gd name="connsiteY19" fmla="*/ 480121 h 1365616"/>
              <a:gd name="connsiteX20" fmla="*/ 5469732 w 6772276"/>
              <a:gd name="connsiteY20" fmla="*/ 342008 h 1365616"/>
              <a:gd name="connsiteX21" fmla="*/ 5674519 w 6772276"/>
              <a:gd name="connsiteY21" fmla="*/ 225327 h 1365616"/>
              <a:gd name="connsiteX22" fmla="*/ 5879307 w 6772276"/>
              <a:gd name="connsiteY22" fmla="*/ 213421 h 1365616"/>
              <a:gd name="connsiteX23" fmla="*/ 6091238 w 6772276"/>
              <a:gd name="connsiteY23" fmla="*/ 275333 h 1365616"/>
              <a:gd name="connsiteX24" fmla="*/ 6274595 w 6772276"/>
              <a:gd name="connsiteY24" fmla="*/ 344390 h 1365616"/>
              <a:gd name="connsiteX25" fmla="*/ 6391276 w 6772276"/>
              <a:gd name="connsiteY25" fmla="*/ 349152 h 1365616"/>
              <a:gd name="connsiteX26" fmla="*/ 6593682 w 6772276"/>
              <a:gd name="connsiteY26" fmla="*/ 287240 h 1365616"/>
              <a:gd name="connsiteX27" fmla="*/ 6772276 w 6772276"/>
              <a:gd name="connsiteY27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744477 w 6772276"/>
              <a:gd name="connsiteY3" fmla="*/ 546645 h 1365616"/>
              <a:gd name="connsiteX4" fmla="*/ 809626 w 6772276"/>
              <a:gd name="connsiteY4" fmla="*/ 806352 h 1365616"/>
              <a:gd name="connsiteX5" fmla="*/ 877827 w 6772276"/>
              <a:gd name="connsiteY5" fmla="*/ 934788 h 1365616"/>
              <a:gd name="connsiteX6" fmla="*/ 1052512 w 6772276"/>
              <a:gd name="connsiteY6" fmla="*/ 1137346 h 1365616"/>
              <a:gd name="connsiteX7" fmla="*/ 1288257 w 6772276"/>
              <a:gd name="connsiteY7" fmla="*/ 1277839 h 1365616"/>
              <a:gd name="connsiteX8" fmla="*/ 1557338 w 6772276"/>
              <a:gd name="connsiteY8" fmla="*/ 1361183 h 1365616"/>
              <a:gd name="connsiteX9" fmla="*/ 1776413 w 6772276"/>
              <a:gd name="connsiteY9" fmla="*/ 1346896 h 1365616"/>
              <a:gd name="connsiteX10" fmla="*/ 2059782 w 6772276"/>
              <a:gd name="connsiteY10" fmla="*/ 1284983 h 1365616"/>
              <a:gd name="connsiteX11" fmla="*/ 2352676 w 6772276"/>
              <a:gd name="connsiteY11" fmla="*/ 1234977 h 1365616"/>
              <a:gd name="connsiteX12" fmla="*/ 2497932 w 6772276"/>
              <a:gd name="connsiteY12" fmla="*/ 1204021 h 1365616"/>
              <a:gd name="connsiteX13" fmla="*/ 2945607 w 6772276"/>
              <a:gd name="connsiteY13" fmla="*/ 1189733 h 1365616"/>
              <a:gd name="connsiteX14" fmla="*/ 3429001 w 6772276"/>
              <a:gd name="connsiteY14" fmla="*/ 1189733 h 1365616"/>
              <a:gd name="connsiteX15" fmla="*/ 4143375 w 6772276"/>
              <a:gd name="connsiteY15" fmla="*/ 1187352 h 1365616"/>
              <a:gd name="connsiteX16" fmla="*/ 4341019 w 6772276"/>
              <a:gd name="connsiteY16" fmla="*/ 1180208 h 1365616"/>
              <a:gd name="connsiteX17" fmla="*/ 4602957 w 6772276"/>
              <a:gd name="connsiteY17" fmla="*/ 1123058 h 1365616"/>
              <a:gd name="connsiteX18" fmla="*/ 4869657 w 6772276"/>
              <a:gd name="connsiteY18" fmla="*/ 951608 h 1365616"/>
              <a:gd name="connsiteX19" fmla="*/ 5326857 w 6772276"/>
              <a:gd name="connsiteY19" fmla="*/ 480121 h 1365616"/>
              <a:gd name="connsiteX20" fmla="*/ 5469732 w 6772276"/>
              <a:gd name="connsiteY20" fmla="*/ 342008 h 1365616"/>
              <a:gd name="connsiteX21" fmla="*/ 5674519 w 6772276"/>
              <a:gd name="connsiteY21" fmla="*/ 225327 h 1365616"/>
              <a:gd name="connsiteX22" fmla="*/ 5879307 w 6772276"/>
              <a:gd name="connsiteY22" fmla="*/ 213421 h 1365616"/>
              <a:gd name="connsiteX23" fmla="*/ 6091238 w 6772276"/>
              <a:gd name="connsiteY23" fmla="*/ 275333 h 1365616"/>
              <a:gd name="connsiteX24" fmla="*/ 6274595 w 6772276"/>
              <a:gd name="connsiteY24" fmla="*/ 344390 h 1365616"/>
              <a:gd name="connsiteX25" fmla="*/ 6391276 w 6772276"/>
              <a:gd name="connsiteY25" fmla="*/ 349152 h 1365616"/>
              <a:gd name="connsiteX26" fmla="*/ 6593682 w 6772276"/>
              <a:gd name="connsiteY26" fmla="*/ 287240 h 1365616"/>
              <a:gd name="connsiteX27" fmla="*/ 6772276 w 6772276"/>
              <a:gd name="connsiteY27" fmla="*/ 184846 h 1365616"/>
              <a:gd name="connsiteX0" fmla="*/ 0 w 7062788"/>
              <a:gd name="connsiteY0" fmla="*/ 0 h 1561770"/>
              <a:gd name="connsiteX1" fmla="*/ 584933 w 7062788"/>
              <a:gd name="connsiteY1" fmla="*/ 211780 h 1561770"/>
              <a:gd name="connsiteX2" fmla="*/ 940594 w 7062788"/>
              <a:gd name="connsiteY2" fmla="*/ 447674 h 1561770"/>
              <a:gd name="connsiteX3" fmla="*/ 1034989 w 7062788"/>
              <a:gd name="connsiteY3" fmla="*/ 742799 h 1561770"/>
              <a:gd name="connsiteX4" fmla="*/ 1100138 w 7062788"/>
              <a:gd name="connsiteY4" fmla="*/ 1002506 h 1561770"/>
              <a:gd name="connsiteX5" fmla="*/ 1168339 w 7062788"/>
              <a:gd name="connsiteY5" fmla="*/ 1130942 h 1561770"/>
              <a:gd name="connsiteX6" fmla="*/ 1343024 w 7062788"/>
              <a:gd name="connsiteY6" fmla="*/ 1333500 h 1561770"/>
              <a:gd name="connsiteX7" fmla="*/ 1578769 w 7062788"/>
              <a:gd name="connsiteY7" fmla="*/ 1473993 h 1561770"/>
              <a:gd name="connsiteX8" fmla="*/ 1847850 w 7062788"/>
              <a:gd name="connsiteY8" fmla="*/ 1557337 h 1561770"/>
              <a:gd name="connsiteX9" fmla="*/ 2066925 w 7062788"/>
              <a:gd name="connsiteY9" fmla="*/ 1543050 h 1561770"/>
              <a:gd name="connsiteX10" fmla="*/ 2350294 w 7062788"/>
              <a:gd name="connsiteY10" fmla="*/ 1481137 h 1561770"/>
              <a:gd name="connsiteX11" fmla="*/ 2643188 w 7062788"/>
              <a:gd name="connsiteY11" fmla="*/ 1431131 h 1561770"/>
              <a:gd name="connsiteX12" fmla="*/ 2788444 w 7062788"/>
              <a:gd name="connsiteY12" fmla="*/ 1400175 h 1561770"/>
              <a:gd name="connsiteX13" fmla="*/ 3236119 w 7062788"/>
              <a:gd name="connsiteY13" fmla="*/ 1385887 h 1561770"/>
              <a:gd name="connsiteX14" fmla="*/ 3719513 w 7062788"/>
              <a:gd name="connsiteY14" fmla="*/ 1385887 h 1561770"/>
              <a:gd name="connsiteX15" fmla="*/ 4433887 w 7062788"/>
              <a:gd name="connsiteY15" fmla="*/ 1383506 h 1561770"/>
              <a:gd name="connsiteX16" fmla="*/ 4631531 w 7062788"/>
              <a:gd name="connsiteY16" fmla="*/ 1376362 h 1561770"/>
              <a:gd name="connsiteX17" fmla="*/ 4893469 w 7062788"/>
              <a:gd name="connsiteY17" fmla="*/ 1319212 h 1561770"/>
              <a:gd name="connsiteX18" fmla="*/ 5160169 w 7062788"/>
              <a:gd name="connsiteY18" fmla="*/ 1147762 h 1561770"/>
              <a:gd name="connsiteX19" fmla="*/ 5617369 w 7062788"/>
              <a:gd name="connsiteY19" fmla="*/ 676275 h 1561770"/>
              <a:gd name="connsiteX20" fmla="*/ 5760244 w 7062788"/>
              <a:gd name="connsiteY20" fmla="*/ 538162 h 1561770"/>
              <a:gd name="connsiteX21" fmla="*/ 5965031 w 7062788"/>
              <a:gd name="connsiteY21" fmla="*/ 421481 h 1561770"/>
              <a:gd name="connsiteX22" fmla="*/ 6169819 w 7062788"/>
              <a:gd name="connsiteY22" fmla="*/ 409575 h 1561770"/>
              <a:gd name="connsiteX23" fmla="*/ 6381750 w 7062788"/>
              <a:gd name="connsiteY23" fmla="*/ 471487 h 1561770"/>
              <a:gd name="connsiteX24" fmla="*/ 6565107 w 7062788"/>
              <a:gd name="connsiteY24" fmla="*/ 540544 h 1561770"/>
              <a:gd name="connsiteX25" fmla="*/ 6681788 w 7062788"/>
              <a:gd name="connsiteY25" fmla="*/ 545306 h 1561770"/>
              <a:gd name="connsiteX26" fmla="*/ 6884194 w 7062788"/>
              <a:gd name="connsiteY26" fmla="*/ 483394 h 1561770"/>
              <a:gd name="connsiteX27" fmla="*/ 7062788 w 7062788"/>
              <a:gd name="connsiteY27" fmla="*/ 381000 h 1561770"/>
              <a:gd name="connsiteX0" fmla="*/ 0 w 7062788"/>
              <a:gd name="connsiteY0" fmla="*/ 178692 h 1740462"/>
              <a:gd name="connsiteX1" fmla="*/ 361096 w 7062788"/>
              <a:gd name="connsiteY1" fmla="*/ 4710 h 1740462"/>
              <a:gd name="connsiteX2" fmla="*/ 940594 w 7062788"/>
              <a:gd name="connsiteY2" fmla="*/ 626366 h 1740462"/>
              <a:gd name="connsiteX3" fmla="*/ 1034989 w 7062788"/>
              <a:gd name="connsiteY3" fmla="*/ 921491 h 1740462"/>
              <a:gd name="connsiteX4" fmla="*/ 1100138 w 7062788"/>
              <a:gd name="connsiteY4" fmla="*/ 1181198 h 1740462"/>
              <a:gd name="connsiteX5" fmla="*/ 1168339 w 7062788"/>
              <a:gd name="connsiteY5" fmla="*/ 1309634 h 1740462"/>
              <a:gd name="connsiteX6" fmla="*/ 1343024 w 7062788"/>
              <a:gd name="connsiteY6" fmla="*/ 1512192 h 1740462"/>
              <a:gd name="connsiteX7" fmla="*/ 1578769 w 7062788"/>
              <a:gd name="connsiteY7" fmla="*/ 1652685 h 1740462"/>
              <a:gd name="connsiteX8" fmla="*/ 1847850 w 7062788"/>
              <a:gd name="connsiteY8" fmla="*/ 1736029 h 1740462"/>
              <a:gd name="connsiteX9" fmla="*/ 2066925 w 7062788"/>
              <a:gd name="connsiteY9" fmla="*/ 1721742 h 1740462"/>
              <a:gd name="connsiteX10" fmla="*/ 2350294 w 7062788"/>
              <a:gd name="connsiteY10" fmla="*/ 1659829 h 1740462"/>
              <a:gd name="connsiteX11" fmla="*/ 2643188 w 7062788"/>
              <a:gd name="connsiteY11" fmla="*/ 1609823 h 1740462"/>
              <a:gd name="connsiteX12" fmla="*/ 2788444 w 7062788"/>
              <a:gd name="connsiteY12" fmla="*/ 1578867 h 1740462"/>
              <a:gd name="connsiteX13" fmla="*/ 3236119 w 7062788"/>
              <a:gd name="connsiteY13" fmla="*/ 1564579 h 1740462"/>
              <a:gd name="connsiteX14" fmla="*/ 3719513 w 7062788"/>
              <a:gd name="connsiteY14" fmla="*/ 1564579 h 1740462"/>
              <a:gd name="connsiteX15" fmla="*/ 4433887 w 7062788"/>
              <a:gd name="connsiteY15" fmla="*/ 1562198 h 1740462"/>
              <a:gd name="connsiteX16" fmla="*/ 4631531 w 7062788"/>
              <a:gd name="connsiteY16" fmla="*/ 1555054 h 1740462"/>
              <a:gd name="connsiteX17" fmla="*/ 4893469 w 7062788"/>
              <a:gd name="connsiteY17" fmla="*/ 1497904 h 1740462"/>
              <a:gd name="connsiteX18" fmla="*/ 5160169 w 7062788"/>
              <a:gd name="connsiteY18" fmla="*/ 1326454 h 1740462"/>
              <a:gd name="connsiteX19" fmla="*/ 5617369 w 7062788"/>
              <a:gd name="connsiteY19" fmla="*/ 854967 h 1740462"/>
              <a:gd name="connsiteX20" fmla="*/ 5760244 w 7062788"/>
              <a:gd name="connsiteY20" fmla="*/ 716854 h 1740462"/>
              <a:gd name="connsiteX21" fmla="*/ 5965031 w 7062788"/>
              <a:gd name="connsiteY21" fmla="*/ 600173 h 1740462"/>
              <a:gd name="connsiteX22" fmla="*/ 6169819 w 7062788"/>
              <a:gd name="connsiteY22" fmla="*/ 588267 h 1740462"/>
              <a:gd name="connsiteX23" fmla="*/ 6381750 w 7062788"/>
              <a:gd name="connsiteY23" fmla="*/ 650179 h 1740462"/>
              <a:gd name="connsiteX24" fmla="*/ 6565107 w 7062788"/>
              <a:gd name="connsiteY24" fmla="*/ 719236 h 1740462"/>
              <a:gd name="connsiteX25" fmla="*/ 6681788 w 7062788"/>
              <a:gd name="connsiteY25" fmla="*/ 723998 h 1740462"/>
              <a:gd name="connsiteX26" fmla="*/ 6884194 w 7062788"/>
              <a:gd name="connsiteY26" fmla="*/ 662086 h 1740462"/>
              <a:gd name="connsiteX27" fmla="*/ 7062788 w 7062788"/>
              <a:gd name="connsiteY27" fmla="*/ 559692 h 1740462"/>
              <a:gd name="connsiteX0" fmla="*/ 0 w 7062788"/>
              <a:gd name="connsiteY0" fmla="*/ 276867 h 1838637"/>
              <a:gd name="connsiteX1" fmla="*/ 361096 w 7062788"/>
              <a:gd name="connsiteY1" fmla="*/ 102885 h 1838637"/>
              <a:gd name="connsiteX2" fmla="*/ 688181 w 7062788"/>
              <a:gd name="connsiteY2" fmla="*/ 50648 h 1838637"/>
              <a:gd name="connsiteX3" fmla="*/ 1034989 w 7062788"/>
              <a:gd name="connsiteY3" fmla="*/ 1019666 h 1838637"/>
              <a:gd name="connsiteX4" fmla="*/ 1100138 w 7062788"/>
              <a:gd name="connsiteY4" fmla="*/ 1279373 h 1838637"/>
              <a:gd name="connsiteX5" fmla="*/ 1168339 w 7062788"/>
              <a:gd name="connsiteY5" fmla="*/ 1407809 h 1838637"/>
              <a:gd name="connsiteX6" fmla="*/ 1343024 w 7062788"/>
              <a:gd name="connsiteY6" fmla="*/ 1610367 h 1838637"/>
              <a:gd name="connsiteX7" fmla="*/ 1578769 w 7062788"/>
              <a:gd name="connsiteY7" fmla="*/ 1750860 h 1838637"/>
              <a:gd name="connsiteX8" fmla="*/ 1847850 w 7062788"/>
              <a:gd name="connsiteY8" fmla="*/ 1834204 h 1838637"/>
              <a:gd name="connsiteX9" fmla="*/ 2066925 w 7062788"/>
              <a:gd name="connsiteY9" fmla="*/ 1819917 h 1838637"/>
              <a:gd name="connsiteX10" fmla="*/ 2350294 w 7062788"/>
              <a:gd name="connsiteY10" fmla="*/ 1758004 h 1838637"/>
              <a:gd name="connsiteX11" fmla="*/ 2643188 w 7062788"/>
              <a:gd name="connsiteY11" fmla="*/ 1707998 h 1838637"/>
              <a:gd name="connsiteX12" fmla="*/ 2788444 w 7062788"/>
              <a:gd name="connsiteY12" fmla="*/ 1677042 h 1838637"/>
              <a:gd name="connsiteX13" fmla="*/ 3236119 w 7062788"/>
              <a:gd name="connsiteY13" fmla="*/ 1662754 h 1838637"/>
              <a:gd name="connsiteX14" fmla="*/ 3719513 w 7062788"/>
              <a:gd name="connsiteY14" fmla="*/ 1662754 h 1838637"/>
              <a:gd name="connsiteX15" fmla="*/ 4433887 w 7062788"/>
              <a:gd name="connsiteY15" fmla="*/ 1660373 h 1838637"/>
              <a:gd name="connsiteX16" fmla="*/ 4631531 w 7062788"/>
              <a:gd name="connsiteY16" fmla="*/ 1653229 h 1838637"/>
              <a:gd name="connsiteX17" fmla="*/ 4893469 w 7062788"/>
              <a:gd name="connsiteY17" fmla="*/ 1596079 h 1838637"/>
              <a:gd name="connsiteX18" fmla="*/ 5160169 w 7062788"/>
              <a:gd name="connsiteY18" fmla="*/ 1424629 h 1838637"/>
              <a:gd name="connsiteX19" fmla="*/ 5617369 w 7062788"/>
              <a:gd name="connsiteY19" fmla="*/ 953142 h 1838637"/>
              <a:gd name="connsiteX20" fmla="*/ 5760244 w 7062788"/>
              <a:gd name="connsiteY20" fmla="*/ 815029 h 1838637"/>
              <a:gd name="connsiteX21" fmla="*/ 5965031 w 7062788"/>
              <a:gd name="connsiteY21" fmla="*/ 698348 h 1838637"/>
              <a:gd name="connsiteX22" fmla="*/ 6169819 w 7062788"/>
              <a:gd name="connsiteY22" fmla="*/ 686442 h 1838637"/>
              <a:gd name="connsiteX23" fmla="*/ 6381750 w 7062788"/>
              <a:gd name="connsiteY23" fmla="*/ 748354 h 1838637"/>
              <a:gd name="connsiteX24" fmla="*/ 6565107 w 7062788"/>
              <a:gd name="connsiteY24" fmla="*/ 817411 h 1838637"/>
              <a:gd name="connsiteX25" fmla="*/ 6681788 w 7062788"/>
              <a:gd name="connsiteY25" fmla="*/ 822173 h 1838637"/>
              <a:gd name="connsiteX26" fmla="*/ 6884194 w 7062788"/>
              <a:gd name="connsiteY26" fmla="*/ 760261 h 1838637"/>
              <a:gd name="connsiteX27" fmla="*/ 7062788 w 7062788"/>
              <a:gd name="connsiteY27" fmla="*/ 657867 h 1838637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100138 w 7062788"/>
              <a:gd name="connsiteY4" fmla="*/ 1237829 h 1797093"/>
              <a:gd name="connsiteX5" fmla="*/ 1168339 w 7062788"/>
              <a:gd name="connsiteY5" fmla="*/ 1366265 h 1797093"/>
              <a:gd name="connsiteX6" fmla="*/ 1343024 w 7062788"/>
              <a:gd name="connsiteY6" fmla="*/ 156882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335882 w 7062788"/>
              <a:gd name="connsiteY4" fmla="*/ 585366 h 1797093"/>
              <a:gd name="connsiteX5" fmla="*/ 1168339 w 7062788"/>
              <a:gd name="connsiteY5" fmla="*/ 1366265 h 1797093"/>
              <a:gd name="connsiteX6" fmla="*/ 1343024 w 7062788"/>
              <a:gd name="connsiteY6" fmla="*/ 156882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335882 w 7062788"/>
              <a:gd name="connsiteY4" fmla="*/ 585366 h 1797093"/>
              <a:gd name="connsiteX5" fmla="*/ 1415989 w 7062788"/>
              <a:gd name="connsiteY5" fmla="*/ 1175765 h 1797093"/>
              <a:gd name="connsiteX6" fmla="*/ 1343024 w 7062788"/>
              <a:gd name="connsiteY6" fmla="*/ 156882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335882 w 7062788"/>
              <a:gd name="connsiteY4" fmla="*/ 585366 h 1797093"/>
              <a:gd name="connsiteX5" fmla="*/ 1415989 w 7062788"/>
              <a:gd name="connsiteY5" fmla="*/ 1175765 h 1797093"/>
              <a:gd name="connsiteX6" fmla="*/ 1576387 w 7062788"/>
              <a:gd name="connsiteY6" fmla="*/ 135927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808261"/>
              <a:gd name="connsiteX1" fmla="*/ 361096 w 7062788"/>
              <a:gd name="connsiteY1" fmla="*/ 61341 h 1808261"/>
              <a:gd name="connsiteX2" fmla="*/ 688181 w 7062788"/>
              <a:gd name="connsiteY2" fmla="*/ 9104 h 1808261"/>
              <a:gd name="connsiteX3" fmla="*/ 1230251 w 7062788"/>
              <a:gd name="connsiteY3" fmla="*/ 330422 h 1808261"/>
              <a:gd name="connsiteX4" fmla="*/ 1335882 w 7062788"/>
              <a:gd name="connsiteY4" fmla="*/ 585366 h 1808261"/>
              <a:gd name="connsiteX5" fmla="*/ 1415989 w 7062788"/>
              <a:gd name="connsiteY5" fmla="*/ 1175765 h 1808261"/>
              <a:gd name="connsiteX6" fmla="*/ 1576387 w 7062788"/>
              <a:gd name="connsiteY6" fmla="*/ 1359273 h 1808261"/>
              <a:gd name="connsiteX7" fmla="*/ 1974057 w 7062788"/>
              <a:gd name="connsiteY7" fmla="*/ 1556916 h 1808261"/>
              <a:gd name="connsiteX8" fmla="*/ 1847850 w 7062788"/>
              <a:gd name="connsiteY8" fmla="*/ 1792660 h 1808261"/>
              <a:gd name="connsiteX9" fmla="*/ 2066925 w 7062788"/>
              <a:gd name="connsiteY9" fmla="*/ 1778373 h 1808261"/>
              <a:gd name="connsiteX10" fmla="*/ 2350294 w 7062788"/>
              <a:gd name="connsiteY10" fmla="*/ 1716460 h 1808261"/>
              <a:gd name="connsiteX11" fmla="*/ 2643188 w 7062788"/>
              <a:gd name="connsiteY11" fmla="*/ 1666454 h 1808261"/>
              <a:gd name="connsiteX12" fmla="*/ 2788444 w 7062788"/>
              <a:gd name="connsiteY12" fmla="*/ 1635498 h 1808261"/>
              <a:gd name="connsiteX13" fmla="*/ 3236119 w 7062788"/>
              <a:gd name="connsiteY13" fmla="*/ 1621210 h 1808261"/>
              <a:gd name="connsiteX14" fmla="*/ 3719513 w 7062788"/>
              <a:gd name="connsiteY14" fmla="*/ 1621210 h 1808261"/>
              <a:gd name="connsiteX15" fmla="*/ 4433887 w 7062788"/>
              <a:gd name="connsiteY15" fmla="*/ 1618829 h 1808261"/>
              <a:gd name="connsiteX16" fmla="*/ 4631531 w 7062788"/>
              <a:gd name="connsiteY16" fmla="*/ 1611685 h 1808261"/>
              <a:gd name="connsiteX17" fmla="*/ 4893469 w 7062788"/>
              <a:gd name="connsiteY17" fmla="*/ 1554535 h 1808261"/>
              <a:gd name="connsiteX18" fmla="*/ 5160169 w 7062788"/>
              <a:gd name="connsiteY18" fmla="*/ 1383085 h 1808261"/>
              <a:gd name="connsiteX19" fmla="*/ 5617369 w 7062788"/>
              <a:gd name="connsiteY19" fmla="*/ 911598 h 1808261"/>
              <a:gd name="connsiteX20" fmla="*/ 5760244 w 7062788"/>
              <a:gd name="connsiteY20" fmla="*/ 773485 h 1808261"/>
              <a:gd name="connsiteX21" fmla="*/ 5965031 w 7062788"/>
              <a:gd name="connsiteY21" fmla="*/ 656804 h 1808261"/>
              <a:gd name="connsiteX22" fmla="*/ 6169819 w 7062788"/>
              <a:gd name="connsiteY22" fmla="*/ 644898 h 1808261"/>
              <a:gd name="connsiteX23" fmla="*/ 6381750 w 7062788"/>
              <a:gd name="connsiteY23" fmla="*/ 706810 h 1808261"/>
              <a:gd name="connsiteX24" fmla="*/ 6565107 w 7062788"/>
              <a:gd name="connsiteY24" fmla="*/ 775867 h 1808261"/>
              <a:gd name="connsiteX25" fmla="*/ 6681788 w 7062788"/>
              <a:gd name="connsiteY25" fmla="*/ 780629 h 1808261"/>
              <a:gd name="connsiteX26" fmla="*/ 6884194 w 7062788"/>
              <a:gd name="connsiteY26" fmla="*/ 718717 h 1808261"/>
              <a:gd name="connsiteX27" fmla="*/ 7062788 w 7062788"/>
              <a:gd name="connsiteY27" fmla="*/ 616323 h 1808261"/>
              <a:gd name="connsiteX0" fmla="*/ 0 w 7062788"/>
              <a:gd name="connsiteY0" fmla="*/ 235323 h 1780526"/>
              <a:gd name="connsiteX1" fmla="*/ 361096 w 7062788"/>
              <a:gd name="connsiteY1" fmla="*/ 61341 h 1780526"/>
              <a:gd name="connsiteX2" fmla="*/ 688181 w 7062788"/>
              <a:gd name="connsiteY2" fmla="*/ 9104 h 1780526"/>
              <a:gd name="connsiteX3" fmla="*/ 1230251 w 7062788"/>
              <a:gd name="connsiteY3" fmla="*/ 330422 h 1780526"/>
              <a:gd name="connsiteX4" fmla="*/ 1335882 w 7062788"/>
              <a:gd name="connsiteY4" fmla="*/ 585366 h 1780526"/>
              <a:gd name="connsiteX5" fmla="*/ 1415989 w 7062788"/>
              <a:gd name="connsiteY5" fmla="*/ 1175765 h 1780526"/>
              <a:gd name="connsiteX6" fmla="*/ 1576387 w 7062788"/>
              <a:gd name="connsiteY6" fmla="*/ 1359273 h 1780526"/>
              <a:gd name="connsiteX7" fmla="*/ 1974057 w 7062788"/>
              <a:gd name="connsiteY7" fmla="*/ 1556916 h 1780526"/>
              <a:gd name="connsiteX8" fmla="*/ 2133600 w 7062788"/>
              <a:gd name="connsiteY8" fmla="*/ 1633116 h 1780526"/>
              <a:gd name="connsiteX9" fmla="*/ 2066925 w 7062788"/>
              <a:gd name="connsiteY9" fmla="*/ 1778373 h 1780526"/>
              <a:gd name="connsiteX10" fmla="*/ 2350294 w 7062788"/>
              <a:gd name="connsiteY10" fmla="*/ 1716460 h 1780526"/>
              <a:gd name="connsiteX11" fmla="*/ 2643188 w 7062788"/>
              <a:gd name="connsiteY11" fmla="*/ 1666454 h 1780526"/>
              <a:gd name="connsiteX12" fmla="*/ 2788444 w 7062788"/>
              <a:gd name="connsiteY12" fmla="*/ 1635498 h 1780526"/>
              <a:gd name="connsiteX13" fmla="*/ 3236119 w 7062788"/>
              <a:gd name="connsiteY13" fmla="*/ 1621210 h 1780526"/>
              <a:gd name="connsiteX14" fmla="*/ 3719513 w 7062788"/>
              <a:gd name="connsiteY14" fmla="*/ 1621210 h 1780526"/>
              <a:gd name="connsiteX15" fmla="*/ 4433887 w 7062788"/>
              <a:gd name="connsiteY15" fmla="*/ 1618829 h 1780526"/>
              <a:gd name="connsiteX16" fmla="*/ 4631531 w 7062788"/>
              <a:gd name="connsiteY16" fmla="*/ 1611685 h 1780526"/>
              <a:gd name="connsiteX17" fmla="*/ 4893469 w 7062788"/>
              <a:gd name="connsiteY17" fmla="*/ 1554535 h 1780526"/>
              <a:gd name="connsiteX18" fmla="*/ 5160169 w 7062788"/>
              <a:gd name="connsiteY18" fmla="*/ 1383085 h 1780526"/>
              <a:gd name="connsiteX19" fmla="*/ 5617369 w 7062788"/>
              <a:gd name="connsiteY19" fmla="*/ 911598 h 1780526"/>
              <a:gd name="connsiteX20" fmla="*/ 5760244 w 7062788"/>
              <a:gd name="connsiteY20" fmla="*/ 773485 h 1780526"/>
              <a:gd name="connsiteX21" fmla="*/ 5965031 w 7062788"/>
              <a:gd name="connsiteY21" fmla="*/ 656804 h 1780526"/>
              <a:gd name="connsiteX22" fmla="*/ 6169819 w 7062788"/>
              <a:gd name="connsiteY22" fmla="*/ 644898 h 1780526"/>
              <a:gd name="connsiteX23" fmla="*/ 6381750 w 7062788"/>
              <a:gd name="connsiteY23" fmla="*/ 706810 h 1780526"/>
              <a:gd name="connsiteX24" fmla="*/ 6565107 w 7062788"/>
              <a:gd name="connsiteY24" fmla="*/ 775867 h 1780526"/>
              <a:gd name="connsiteX25" fmla="*/ 6681788 w 7062788"/>
              <a:gd name="connsiteY25" fmla="*/ 780629 h 1780526"/>
              <a:gd name="connsiteX26" fmla="*/ 6884194 w 7062788"/>
              <a:gd name="connsiteY26" fmla="*/ 718717 h 1780526"/>
              <a:gd name="connsiteX27" fmla="*/ 7062788 w 7062788"/>
              <a:gd name="connsiteY27" fmla="*/ 616323 h 1780526"/>
              <a:gd name="connsiteX0" fmla="*/ 0 w 7062788"/>
              <a:gd name="connsiteY0" fmla="*/ 235323 h 1716566"/>
              <a:gd name="connsiteX1" fmla="*/ 361096 w 7062788"/>
              <a:gd name="connsiteY1" fmla="*/ 61341 h 1716566"/>
              <a:gd name="connsiteX2" fmla="*/ 688181 w 7062788"/>
              <a:gd name="connsiteY2" fmla="*/ 9104 h 1716566"/>
              <a:gd name="connsiteX3" fmla="*/ 1230251 w 7062788"/>
              <a:gd name="connsiteY3" fmla="*/ 330422 h 1716566"/>
              <a:gd name="connsiteX4" fmla="*/ 1335882 w 7062788"/>
              <a:gd name="connsiteY4" fmla="*/ 585366 h 1716566"/>
              <a:gd name="connsiteX5" fmla="*/ 1415989 w 7062788"/>
              <a:gd name="connsiteY5" fmla="*/ 1175765 h 1716566"/>
              <a:gd name="connsiteX6" fmla="*/ 1576387 w 7062788"/>
              <a:gd name="connsiteY6" fmla="*/ 1359273 h 1716566"/>
              <a:gd name="connsiteX7" fmla="*/ 1974057 w 7062788"/>
              <a:gd name="connsiteY7" fmla="*/ 1556916 h 1716566"/>
              <a:gd name="connsiteX8" fmla="*/ 2133600 w 7062788"/>
              <a:gd name="connsiteY8" fmla="*/ 1633116 h 1716566"/>
              <a:gd name="connsiteX9" fmla="*/ 2295525 w 7062788"/>
              <a:gd name="connsiteY9" fmla="*/ 1678360 h 1716566"/>
              <a:gd name="connsiteX10" fmla="*/ 2350294 w 7062788"/>
              <a:gd name="connsiteY10" fmla="*/ 1716460 h 1716566"/>
              <a:gd name="connsiteX11" fmla="*/ 2643188 w 7062788"/>
              <a:gd name="connsiteY11" fmla="*/ 1666454 h 1716566"/>
              <a:gd name="connsiteX12" fmla="*/ 2788444 w 7062788"/>
              <a:gd name="connsiteY12" fmla="*/ 1635498 h 1716566"/>
              <a:gd name="connsiteX13" fmla="*/ 3236119 w 7062788"/>
              <a:gd name="connsiteY13" fmla="*/ 1621210 h 1716566"/>
              <a:gd name="connsiteX14" fmla="*/ 3719513 w 7062788"/>
              <a:gd name="connsiteY14" fmla="*/ 1621210 h 1716566"/>
              <a:gd name="connsiteX15" fmla="*/ 4433887 w 7062788"/>
              <a:gd name="connsiteY15" fmla="*/ 1618829 h 1716566"/>
              <a:gd name="connsiteX16" fmla="*/ 4631531 w 7062788"/>
              <a:gd name="connsiteY16" fmla="*/ 1611685 h 1716566"/>
              <a:gd name="connsiteX17" fmla="*/ 4893469 w 7062788"/>
              <a:gd name="connsiteY17" fmla="*/ 1554535 h 1716566"/>
              <a:gd name="connsiteX18" fmla="*/ 5160169 w 7062788"/>
              <a:gd name="connsiteY18" fmla="*/ 1383085 h 1716566"/>
              <a:gd name="connsiteX19" fmla="*/ 5617369 w 7062788"/>
              <a:gd name="connsiteY19" fmla="*/ 911598 h 1716566"/>
              <a:gd name="connsiteX20" fmla="*/ 5760244 w 7062788"/>
              <a:gd name="connsiteY20" fmla="*/ 773485 h 1716566"/>
              <a:gd name="connsiteX21" fmla="*/ 5965031 w 7062788"/>
              <a:gd name="connsiteY21" fmla="*/ 656804 h 1716566"/>
              <a:gd name="connsiteX22" fmla="*/ 6169819 w 7062788"/>
              <a:gd name="connsiteY22" fmla="*/ 644898 h 1716566"/>
              <a:gd name="connsiteX23" fmla="*/ 6381750 w 7062788"/>
              <a:gd name="connsiteY23" fmla="*/ 706810 h 1716566"/>
              <a:gd name="connsiteX24" fmla="*/ 6565107 w 7062788"/>
              <a:gd name="connsiteY24" fmla="*/ 775867 h 1716566"/>
              <a:gd name="connsiteX25" fmla="*/ 6681788 w 7062788"/>
              <a:gd name="connsiteY25" fmla="*/ 780629 h 1716566"/>
              <a:gd name="connsiteX26" fmla="*/ 6884194 w 7062788"/>
              <a:gd name="connsiteY26" fmla="*/ 718717 h 1716566"/>
              <a:gd name="connsiteX27" fmla="*/ 7062788 w 7062788"/>
              <a:gd name="connsiteY27" fmla="*/ 616323 h 1716566"/>
              <a:gd name="connsiteX0" fmla="*/ 0 w 7062788"/>
              <a:gd name="connsiteY0" fmla="*/ 235323 h 1695322"/>
              <a:gd name="connsiteX1" fmla="*/ 361096 w 7062788"/>
              <a:gd name="connsiteY1" fmla="*/ 61341 h 1695322"/>
              <a:gd name="connsiteX2" fmla="*/ 688181 w 7062788"/>
              <a:gd name="connsiteY2" fmla="*/ 9104 h 1695322"/>
              <a:gd name="connsiteX3" fmla="*/ 1230251 w 7062788"/>
              <a:gd name="connsiteY3" fmla="*/ 330422 h 1695322"/>
              <a:gd name="connsiteX4" fmla="*/ 1335882 w 7062788"/>
              <a:gd name="connsiteY4" fmla="*/ 585366 h 1695322"/>
              <a:gd name="connsiteX5" fmla="*/ 1415989 w 7062788"/>
              <a:gd name="connsiteY5" fmla="*/ 1175765 h 1695322"/>
              <a:gd name="connsiteX6" fmla="*/ 1576387 w 7062788"/>
              <a:gd name="connsiteY6" fmla="*/ 1359273 h 1695322"/>
              <a:gd name="connsiteX7" fmla="*/ 1974057 w 7062788"/>
              <a:gd name="connsiteY7" fmla="*/ 1556916 h 1695322"/>
              <a:gd name="connsiteX8" fmla="*/ 2133600 w 7062788"/>
              <a:gd name="connsiteY8" fmla="*/ 1633116 h 1695322"/>
              <a:gd name="connsiteX9" fmla="*/ 2295525 w 7062788"/>
              <a:gd name="connsiteY9" fmla="*/ 1678360 h 1695322"/>
              <a:gd name="connsiteX10" fmla="*/ 2428875 w 7062788"/>
              <a:gd name="connsiteY10" fmla="*/ 1695029 h 1695322"/>
              <a:gd name="connsiteX11" fmla="*/ 2643188 w 7062788"/>
              <a:gd name="connsiteY11" fmla="*/ 1666454 h 1695322"/>
              <a:gd name="connsiteX12" fmla="*/ 2788444 w 7062788"/>
              <a:gd name="connsiteY12" fmla="*/ 1635498 h 1695322"/>
              <a:gd name="connsiteX13" fmla="*/ 3236119 w 7062788"/>
              <a:gd name="connsiteY13" fmla="*/ 1621210 h 1695322"/>
              <a:gd name="connsiteX14" fmla="*/ 3719513 w 7062788"/>
              <a:gd name="connsiteY14" fmla="*/ 1621210 h 1695322"/>
              <a:gd name="connsiteX15" fmla="*/ 4433887 w 7062788"/>
              <a:gd name="connsiteY15" fmla="*/ 1618829 h 1695322"/>
              <a:gd name="connsiteX16" fmla="*/ 4631531 w 7062788"/>
              <a:gd name="connsiteY16" fmla="*/ 1611685 h 1695322"/>
              <a:gd name="connsiteX17" fmla="*/ 4893469 w 7062788"/>
              <a:gd name="connsiteY17" fmla="*/ 1554535 h 1695322"/>
              <a:gd name="connsiteX18" fmla="*/ 5160169 w 7062788"/>
              <a:gd name="connsiteY18" fmla="*/ 1383085 h 1695322"/>
              <a:gd name="connsiteX19" fmla="*/ 5617369 w 7062788"/>
              <a:gd name="connsiteY19" fmla="*/ 911598 h 1695322"/>
              <a:gd name="connsiteX20" fmla="*/ 5760244 w 7062788"/>
              <a:gd name="connsiteY20" fmla="*/ 773485 h 1695322"/>
              <a:gd name="connsiteX21" fmla="*/ 5965031 w 7062788"/>
              <a:gd name="connsiteY21" fmla="*/ 656804 h 1695322"/>
              <a:gd name="connsiteX22" fmla="*/ 6169819 w 7062788"/>
              <a:gd name="connsiteY22" fmla="*/ 644898 h 1695322"/>
              <a:gd name="connsiteX23" fmla="*/ 6381750 w 7062788"/>
              <a:gd name="connsiteY23" fmla="*/ 706810 h 1695322"/>
              <a:gd name="connsiteX24" fmla="*/ 6565107 w 7062788"/>
              <a:gd name="connsiteY24" fmla="*/ 775867 h 1695322"/>
              <a:gd name="connsiteX25" fmla="*/ 6681788 w 7062788"/>
              <a:gd name="connsiteY25" fmla="*/ 780629 h 1695322"/>
              <a:gd name="connsiteX26" fmla="*/ 6884194 w 7062788"/>
              <a:gd name="connsiteY26" fmla="*/ 718717 h 1695322"/>
              <a:gd name="connsiteX27" fmla="*/ 7062788 w 7062788"/>
              <a:gd name="connsiteY27" fmla="*/ 616323 h 1695322"/>
              <a:gd name="connsiteX0" fmla="*/ 0 w 7062788"/>
              <a:gd name="connsiteY0" fmla="*/ 235323 h 1695322"/>
              <a:gd name="connsiteX1" fmla="*/ 361096 w 7062788"/>
              <a:gd name="connsiteY1" fmla="*/ 61341 h 1695322"/>
              <a:gd name="connsiteX2" fmla="*/ 688181 w 7062788"/>
              <a:gd name="connsiteY2" fmla="*/ 9104 h 1695322"/>
              <a:gd name="connsiteX3" fmla="*/ 1230251 w 7062788"/>
              <a:gd name="connsiteY3" fmla="*/ 330422 h 1695322"/>
              <a:gd name="connsiteX4" fmla="*/ 1345407 w 7062788"/>
              <a:gd name="connsiteY4" fmla="*/ 587748 h 1695322"/>
              <a:gd name="connsiteX5" fmla="*/ 1415989 w 7062788"/>
              <a:gd name="connsiteY5" fmla="*/ 1175765 h 1695322"/>
              <a:gd name="connsiteX6" fmla="*/ 1576387 w 7062788"/>
              <a:gd name="connsiteY6" fmla="*/ 1359273 h 1695322"/>
              <a:gd name="connsiteX7" fmla="*/ 1974057 w 7062788"/>
              <a:gd name="connsiteY7" fmla="*/ 1556916 h 1695322"/>
              <a:gd name="connsiteX8" fmla="*/ 2133600 w 7062788"/>
              <a:gd name="connsiteY8" fmla="*/ 1633116 h 1695322"/>
              <a:gd name="connsiteX9" fmla="*/ 2295525 w 7062788"/>
              <a:gd name="connsiteY9" fmla="*/ 1678360 h 1695322"/>
              <a:gd name="connsiteX10" fmla="*/ 2428875 w 7062788"/>
              <a:gd name="connsiteY10" fmla="*/ 1695029 h 1695322"/>
              <a:gd name="connsiteX11" fmla="*/ 2643188 w 7062788"/>
              <a:gd name="connsiteY11" fmla="*/ 1666454 h 1695322"/>
              <a:gd name="connsiteX12" fmla="*/ 2788444 w 7062788"/>
              <a:gd name="connsiteY12" fmla="*/ 1635498 h 1695322"/>
              <a:gd name="connsiteX13" fmla="*/ 3236119 w 7062788"/>
              <a:gd name="connsiteY13" fmla="*/ 1621210 h 1695322"/>
              <a:gd name="connsiteX14" fmla="*/ 3719513 w 7062788"/>
              <a:gd name="connsiteY14" fmla="*/ 1621210 h 1695322"/>
              <a:gd name="connsiteX15" fmla="*/ 4433887 w 7062788"/>
              <a:gd name="connsiteY15" fmla="*/ 1618829 h 1695322"/>
              <a:gd name="connsiteX16" fmla="*/ 4631531 w 7062788"/>
              <a:gd name="connsiteY16" fmla="*/ 1611685 h 1695322"/>
              <a:gd name="connsiteX17" fmla="*/ 4893469 w 7062788"/>
              <a:gd name="connsiteY17" fmla="*/ 1554535 h 1695322"/>
              <a:gd name="connsiteX18" fmla="*/ 5160169 w 7062788"/>
              <a:gd name="connsiteY18" fmla="*/ 1383085 h 1695322"/>
              <a:gd name="connsiteX19" fmla="*/ 5617369 w 7062788"/>
              <a:gd name="connsiteY19" fmla="*/ 911598 h 1695322"/>
              <a:gd name="connsiteX20" fmla="*/ 5760244 w 7062788"/>
              <a:gd name="connsiteY20" fmla="*/ 773485 h 1695322"/>
              <a:gd name="connsiteX21" fmla="*/ 5965031 w 7062788"/>
              <a:gd name="connsiteY21" fmla="*/ 656804 h 1695322"/>
              <a:gd name="connsiteX22" fmla="*/ 6169819 w 7062788"/>
              <a:gd name="connsiteY22" fmla="*/ 644898 h 1695322"/>
              <a:gd name="connsiteX23" fmla="*/ 6381750 w 7062788"/>
              <a:gd name="connsiteY23" fmla="*/ 706810 h 1695322"/>
              <a:gd name="connsiteX24" fmla="*/ 6565107 w 7062788"/>
              <a:gd name="connsiteY24" fmla="*/ 775867 h 1695322"/>
              <a:gd name="connsiteX25" fmla="*/ 6681788 w 7062788"/>
              <a:gd name="connsiteY25" fmla="*/ 780629 h 1695322"/>
              <a:gd name="connsiteX26" fmla="*/ 6884194 w 7062788"/>
              <a:gd name="connsiteY26" fmla="*/ 718717 h 1695322"/>
              <a:gd name="connsiteX27" fmla="*/ 7062788 w 7062788"/>
              <a:gd name="connsiteY27" fmla="*/ 616323 h 1695322"/>
              <a:gd name="connsiteX0" fmla="*/ 0 w 7062788"/>
              <a:gd name="connsiteY0" fmla="*/ 227126 h 1687125"/>
              <a:gd name="connsiteX1" fmla="*/ 361096 w 7062788"/>
              <a:gd name="connsiteY1" fmla="*/ 53144 h 1687125"/>
              <a:gd name="connsiteX2" fmla="*/ 688181 w 7062788"/>
              <a:gd name="connsiteY2" fmla="*/ 907 h 1687125"/>
              <a:gd name="connsiteX3" fmla="*/ 972407 w 7062788"/>
              <a:gd name="connsiteY3" fmla="*/ 122741 h 1687125"/>
              <a:gd name="connsiteX4" fmla="*/ 1230251 w 7062788"/>
              <a:gd name="connsiteY4" fmla="*/ 322225 h 1687125"/>
              <a:gd name="connsiteX5" fmla="*/ 1345407 w 7062788"/>
              <a:gd name="connsiteY5" fmla="*/ 579551 h 1687125"/>
              <a:gd name="connsiteX6" fmla="*/ 1415989 w 7062788"/>
              <a:gd name="connsiteY6" fmla="*/ 1167568 h 1687125"/>
              <a:gd name="connsiteX7" fmla="*/ 1576387 w 7062788"/>
              <a:gd name="connsiteY7" fmla="*/ 1351076 h 1687125"/>
              <a:gd name="connsiteX8" fmla="*/ 1974057 w 7062788"/>
              <a:gd name="connsiteY8" fmla="*/ 1548719 h 1687125"/>
              <a:gd name="connsiteX9" fmla="*/ 2133600 w 7062788"/>
              <a:gd name="connsiteY9" fmla="*/ 1624919 h 1687125"/>
              <a:gd name="connsiteX10" fmla="*/ 2295525 w 7062788"/>
              <a:gd name="connsiteY10" fmla="*/ 1670163 h 1687125"/>
              <a:gd name="connsiteX11" fmla="*/ 2428875 w 7062788"/>
              <a:gd name="connsiteY11" fmla="*/ 1686832 h 1687125"/>
              <a:gd name="connsiteX12" fmla="*/ 2643188 w 7062788"/>
              <a:gd name="connsiteY12" fmla="*/ 1658257 h 1687125"/>
              <a:gd name="connsiteX13" fmla="*/ 2788444 w 7062788"/>
              <a:gd name="connsiteY13" fmla="*/ 1627301 h 1687125"/>
              <a:gd name="connsiteX14" fmla="*/ 3236119 w 7062788"/>
              <a:gd name="connsiteY14" fmla="*/ 1613013 h 1687125"/>
              <a:gd name="connsiteX15" fmla="*/ 3719513 w 7062788"/>
              <a:gd name="connsiteY15" fmla="*/ 1613013 h 1687125"/>
              <a:gd name="connsiteX16" fmla="*/ 4433887 w 7062788"/>
              <a:gd name="connsiteY16" fmla="*/ 1610632 h 1687125"/>
              <a:gd name="connsiteX17" fmla="*/ 4631531 w 7062788"/>
              <a:gd name="connsiteY17" fmla="*/ 1603488 h 1687125"/>
              <a:gd name="connsiteX18" fmla="*/ 4893469 w 7062788"/>
              <a:gd name="connsiteY18" fmla="*/ 1546338 h 1687125"/>
              <a:gd name="connsiteX19" fmla="*/ 5160169 w 7062788"/>
              <a:gd name="connsiteY19" fmla="*/ 1374888 h 1687125"/>
              <a:gd name="connsiteX20" fmla="*/ 5617369 w 7062788"/>
              <a:gd name="connsiteY20" fmla="*/ 903401 h 1687125"/>
              <a:gd name="connsiteX21" fmla="*/ 5760244 w 7062788"/>
              <a:gd name="connsiteY21" fmla="*/ 765288 h 1687125"/>
              <a:gd name="connsiteX22" fmla="*/ 5965031 w 7062788"/>
              <a:gd name="connsiteY22" fmla="*/ 648607 h 1687125"/>
              <a:gd name="connsiteX23" fmla="*/ 6169819 w 7062788"/>
              <a:gd name="connsiteY23" fmla="*/ 636701 h 1687125"/>
              <a:gd name="connsiteX24" fmla="*/ 6381750 w 7062788"/>
              <a:gd name="connsiteY24" fmla="*/ 698613 h 1687125"/>
              <a:gd name="connsiteX25" fmla="*/ 6565107 w 7062788"/>
              <a:gd name="connsiteY25" fmla="*/ 767670 h 1687125"/>
              <a:gd name="connsiteX26" fmla="*/ 6681788 w 7062788"/>
              <a:gd name="connsiteY26" fmla="*/ 772432 h 1687125"/>
              <a:gd name="connsiteX27" fmla="*/ 6884194 w 7062788"/>
              <a:gd name="connsiteY27" fmla="*/ 710520 h 1687125"/>
              <a:gd name="connsiteX28" fmla="*/ 7062788 w 7062788"/>
              <a:gd name="connsiteY28" fmla="*/ 608126 h 1687125"/>
              <a:gd name="connsiteX0" fmla="*/ 0 w 7062788"/>
              <a:gd name="connsiteY0" fmla="*/ 226766 h 1686765"/>
              <a:gd name="connsiteX1" fmla="*/ 361096 w 7062788"/>
              <a:gd name="connsiteY1" fmla="*/ 52784 h 1686765"/>
              <a:gd name="connsiteX2" fmla="*/ 688181 w 7062788"/>
              <a:gd name="connsiteY2" fmla="*/ 547 h 1686765"/>
              <a:gd name="connsiteX3" fmla="*/ 996219 w 7062788"/>
              <a:gd name="connsiteY3" fmla="*/ 105712 h 1686765"/>
              <a:gd name="connsiteX4" fmla="*/ 1230251 w 7062788"/>
              <a:gd name="connsiteY4" fmla="*/ 321865 h 1686765"/>
              <a:gd name="connsiteX5" fmla="*/ 1345407 w 7062788"/>
              <a:gd name="connsiteY5" fmla="*/ 579191 h 1686765"/>
              <a:gd name="connsiteX6" fmla="*/ 1415989 w 7062788"/>
              <a:gd name="connsiteY6" fmla="*/ 1167208 h 1686765"/>
              <a:gd name="connsiteX7" fmla="*/ 1576387 w 7062788"/>
              <a:gd name="connsiteY7" fmla="*/ 1350716 h 1686765"/>
              <a:gd name="connsiteX8" fmla="*/ 1974057 w 7062788"/>
              <a:gd name="connsiteY8" fmla="*/ 1548359 h 1686765"/>
              <a:gd name="connsiteX9" fmla="*/ 2133600 w 7062788"/>
              <a:gd name="connsiteY9" fmla="*/ 1624559 h 1686765"/>
              <a:gd name="connsiteX10" fmla="*/ 2295525 w 7062788"/>
              <a:gd name="connsiteY10" fmla="*/ 1669803 h 1686765"/>
              <a:gd name="connsiteX11" fmla="*/ 2428875 w 7062788"/>
              <a:gd name="connsiteY11" fmla="*/ 1686472 h 1686765"/>
              <a:gd name="connsiteX12" fmla="*/ 2643188 w 7062788"/>
              <a:gd name="connsiteY12" fmla="*/ 1657897 h 1686765"/>
              <a:gd name="connsiteX13" fmla="*/ 2788444 w 7062788"/>
              <a:gd name="connsiteY13" fmla="*/ 1626941 h 1686765"/>
              <a:gd name="connsiteX14" fmla="*/ 3236119 w 7062788"/>
              <a:gd name="connsiteY14" fmla="*/ 1612653 h 1686765"/>
              <a:gd name="connsiteX15" fmla="*/ 3719513 w 7062788"/>
              <a:gd name="connsiteY15" fmla="*/ 1612653 h 1686765"/>
              <a:gd name="connsiteX16" fmla="*/ 4433887 w 7062788"/>
              <a:gd name="connsiteY16" fmla="*/ 1610272 h 1686765"/>
              <a:gd name="connsiteX17" fmla="*/ 4631531 w 7062788"/>
              <a:gd name="connsiteY17" fmla="*/ 1603128 h 1686765"/>
              <a:gd name="connsiteX18" fmla="*/ 4893469 w 7062788"/>
              <a:gd name="connsiteY18" fmla="*/ 1545978 h 1686765"/>
              <a:gd name="connsiteX19" fmla="*/ 5160169 w 7062788"/>
              <a:gd name="connsiteY19" fmla="*/ 1374528 h 1686765"/>
              <a:gd name="connsiteX20" fmla="*/ 5617369 w 7062788"/>
              <a:gd name="connsiteY20" fmla="*/ 903041 h 1686765"/>
              <a:gd name="connsiteX21" fmla="*/ 5760244 w 7062788"/>
              <a:gd name="connsiteY21" fmla="*/ 764928 h 1686765"/>
              <a:gd name="connsiteX22" fmla="*/ 5965031 w 7062788"/>
              <a:gd name="connsiteY22" fmla="*/ 648247 h 1686765"/>
              <a:gd name="connsiteX23" fmla="*/ 6169819 w 7062788"/>
              <a:gd name="connsiteY23" fmla="*/ 636341 h 1686765"/>
              <a:gd name="connsiteX24" fmla="*/ 6381750 w 7062788"/>
              <a:gd name="connsiteY24" fmla="*/ 698253 h 1686765"/>
              <a:gd name="connsiteX25" fmla="*/ 6565107 w 7062788"/>
              <a:gd name="connsiteY25" fmla="*/ 767310 h 1686765"/>
              <a:gd name="connsiteX26" fmla="*/ 6681788 w 7062788"/>
              <a:gd name="connsiteY26" fmla="*/ 772072 h 1686765"/>
              <a:gd name="connsiteX27" fmla="*/ 6884194 w 7062788"/>
              <a:gd name="connsiteY27" fmla="*/ 710160 h 1686765"/>
              <a:gd name="connsiteX28" fmla="*/ 7062788 w 7062788"/>
              <a:gd name="connsiteY28" fmla="*/ 607766 h 1686765"/>
              <a:gd name="connsiteX0" fmla="*/ 0 w 7062788"/>
              <a:gd name="connsiteY0" fmla="*/ 227189 h 1687188"/>
              <a:gd name="connsiteX1" fmla="*/ 361096 w 7062788"/>
              <a:gd name="connsiteY1" fmla="*/ 53207 h 1687188"/>
              <a:gd name="connsiteX2" fmla="*/ 462819 w 7062788"/>
              <a:gd name="connsiteY2" fmla="*/ 53748 h 1687188"/>
              <a:gd name="connsiteX3" fmla="*/ 688181 w 7062788"/>
              <a:gd name="connsiteY3" fmla="*/ 970 h 1687188"/>
              <a:gd name="connsiteX4" fmla="*/ 996219 w 7062788"/>
              <a:gd name="connsiteY4" fmla="*/ 106135 h 1687188"/>
              <a:gd name="connsiteX5" fmla="*/ 1230251 w 7062788"/>
              <a:gd name="connsiteY5" fmla="*/ 322288 h 1687188"/>
              <a:gd name="connsiteX6" fmla="*/ 1345407 w 7062788"/>
              <a:gd name="connsiteY6" fmla="*/ 579614 h 1687188"/>
              <a:gd name="connsiteX7" fmla="*/ 1415989 w 7062788"/>
              <a:gd name="connsiteY7" fmla="*/ 1167631 h 1687188"/>
              <a:gd name="connsiteX8" fmla="*/ 1576387 w 7062788"/>
              <a:gd name="connsiteY8" fmla="*/ 1351139 h 1687188"/>
              <a:gd name="connsiteX9" fmla="*/ 1974057 w 7062788"/>
              <a:gd name="connsiteY9" fmla="*/ 1548782 h 1687188"/>
              <a:gd name="connsiteX10" fmla="*/ 2133600 w 7062788"/>
              <a:gd name="connsiteY10" fmla="*/ 1624982 h 1687188"/>
              <a:gd name="connsiteX11" fmla="*/ 2295525 w 7062788"/>
              <a:gd name="connsiteY11" fmla="*/ 1670226 h 1687188"/>
              <a:gd name="connsiteX12" fmla="*/ 2428875 w 7062788"/>
              <a:gd name="connsiteY12" fmla="*/ 1686895 h 1687188"/>
              <a:gd name="connsiteX13" fmla="*/ 2643188 w 7062788"/>
              <a:gd name="connsiteY13" fmla="*/ 1658320 h 1687188"/>
              <a:gd name="connsiteX14" fmla="*/ 2788444 w 7062788"/>
              <a:gd name="connsiteY14" fmla="*/ 1627364 h 1687188"/>
              <a:gd name="connsiteX15" fmla="*/ 3236119 w 7062788"/>
              <a:gd name="connsiteY15" fmla="*/ 1613076 h 1687188"/>
              <a:gd name="connsiteX16" fmla="*/ 3719513 w 7062788"/>
              <a:gd name="connsiteY16" fmla="*/ 1613076 h 1687188"/>
              <a:gd name="connsiteX17" fmla="*/ 4433887 w 7062788"/>
              <a:gd name="connsiteY17" fmla="*/ 1610695 h 1687188"/>
              <a:gd name="connsiteX18" fmla="*/ 4631531 w 7062788"/>
              <a:gd name="connsiteY18" fmla="*/ 1603551 h 1687188"/>
              <a:gd name="connsiteX19" fmla="*/ 4893469 w 7062788"/>
              <a:gd name="connsiteY19" fmla="*/ 1546401 h 1687188"/>
              <a:gd name="connsiteX20" fmla="*/ 5160169 w 7062788"/>
              <a:gd name="connsiteY20" fmla="*/ 1374951 h 1687188"/>
              <a:gd name="connsiteX21" fmla="*/ 5617369 w 7062788"/>
              <a:gd name="connsiteY21" fmla="*/ 903464 h 1687188"/>
              <a:gd name="connsiteX22" fmla="*/ 5760244 w 7062788"/>
              <a:gd name="connsiteY22" fmla="*/ 765351 h 1687188"/>
              <a:gd name="connsiteX23" fmla="*/ 5965031 w 7062788"/>
              <a:gd name="connsiteY23" fmla="*/ 648670 h 1687188"/>
              <a:gd name="connsiteX24" fmla="*/ 6169819 w 7062788"/>
              <a:gd name="connsiteY24" fmla="*/ 636764 h 1687188"/>
              <a:gd name="connsiteX25" fmla="*/ 6381750 w 7062788"/>
              <a:gd name="connsiteY25" fmla="*/ 698676 h 1687188"/>
              <a:gd name="connsiteX26" fmla="*/ 6565107 w 7062788"/>
              <a:gd name="connsiteY26" fmla="*/ 767733 h 1687188"/>
              <a:gd name="connsiteX27" fmla="*/ 6681788 w 7062788"/>
              <a:gd name="connsiteY27" fmla="*/ 772495 h 1687188"/>
              <a:gd name="connsiteX28" fmla="*/ 6884194 w 7062788"/>
              <a:gd name="connsiteY28" fmla="*/ 710583 h 1687188"/>
              <a:gd name="connsiteX29" fmla="*/ 7062788 w 7062788"/>
              <a:gd name="connsiteY29" fmla="*/ 608189 h 1687188"/>
              <a:gd name="connsiteX0" fmla="*/ 0 w 7062788"/>
              <a:gd name="connsiteY0" fmla="*/ 231512 h 1691511"/>
              <a:gd name="connsiteX1" fmla="*/ 361096 w 7062788"/>
              <a:gd name="connsiteY1" fmla="*/ 57530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1096 w 7062788"/>
              <a:gd name="connsiteY1" fmla="*/ 57530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3477 w 7062788"/>
              <a:gd name="connsiteY1" fmla="*/ 33718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3477 w 7062788"/>
              <a:gd name="connsiteY1" fmla="*/ 33718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3477 w 7062788"/>
              <a:gd name="connsiteY1" fmla="*/ 33718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6144 h 1696143"/>
              <a:gd name="connsiteX1" fmla="*/ 363477 w 7062788"/>
              <a:gd name="connsiteY1" fmla="*/ 38350 h 1696143"/>
              <a:gd name="connsiteX2" fmla="*/ 491394 w 7062788"/>
              <a:gd name="connsiteY2" fmla="*/ 10316 h 1696143"/>
              <a:gd name="connsiteX3" fmla="*/ 688181 w 7062788"/>
              <a:gd name="connsiteY3" fmla="*/ 9925 h 1696143"/>
              <a:gd name="connsiteX4" fmla="*/ 996219 w 7062788"/>
              <a:gd name="connsiteY4" fmla="*/ 115090 h 1696143"/>
              <a:gd name="connsiteX5" fmla="*/ 1230251 w 7062788"/>
              <a:gd name="connsiteY5" fmla="*/ 331243 h 1696143"/>
              <a:gd name="connsiteX6" fmla="*/ 1345407 w 7062788"/>
              <a:gd name="connsiteY6" fmla="*/ 588569 h 1696143"/>
              <a:gd name="connsiteX7" fmla="*/ 1415989 w 7062788"/>
              <a:gd name="connsiteY7" fmla="*/ 1176586 h 1696143"/>
              <a:gd name="connsiteX8" fmla="*/ 1576387 w 7062788"/>
              <a:gd name="connsiteY8" fmla="*/ 1360094 h 1696143"/>
              <a:gd name="connsiteX9" fmla="*/ 1974057 w 7062788"/>
              <a:gd name="connsiteY9" fmla="*/ 1557737 h 1696143"/>
              <a:gd name="connsiteX10" fmla="*/ 2133600 w 7062788"/>
              <a:gd name="connsiteY10" fmla="*/ 1633937 h 1696143"/>
              <a:gd name="connsiteX11" fmla="*/ 2295525 w 7062788"/>
              <a:gd name="connsiteY11" fmla="*/ 1679181 h 1696143"/>
              <a:gd name="connsiteX12" fmla="*/ 2428875 w 7062788"/>
              <a:gd name="connsiteY12" fmla="*/ 1695850 h 1696143"/>
              <a:gd name="connsiteX13" fmla="*/ 2643188 w 7062788"/>
              <a:gd name="connsiteY13" fmla="*/ 1667275 h 1696143"/>
              <a:gd name="connsiteX14" fmla="*/ 2788444 w 7062788"/>
              <a:gd name="connsiteY14" fmla="*/ 1636319 h 1696143"/>
              <a:gd name="connsiteX15" fmla="*/ 3236119 w 7062788"/>
              <a:gd name="connsiteY15" fmla="*/ 1622031 h 1696143"/>
              <a:gd name="connsiteX16" fmla="*/ 3719513 w 7062788"/>
              <a:gd name="connsiteY16" fmla="*/ 1622031 h 1696143"/>
              <a:gd name="connsiteX17" fmla="*/ 4433887 w 7062788"/>
              <a:gd name="connsiteY17" fmla="*/ 1619650 h 1696143"/>
              <a:gd name="connsiteX18" fmla="*/ 4631531 w 7062788"/>
              <a:gd name="connsiteY18" fmla="*/ 1612506 h 1696143"/>
              <a:gd name="connsiteX19" fmla="*/ 4893469 w 7062788"/>
              <a:gd name="connsiteY19" fmla="*/ 1555356 h 1696143"/>
              <a:gd name="connsiteX20" fmla="*/ 5160169 w 7062788"/>
              <a:gd name="connsiteY20" fmla="*/ 1383906 h 1696143"/>
              <a:gd name="connsiteX21" fmla="*/ 5617369 w 7062788"/>
              <a:gd name="connsiteY21" fmla="*/ 912419 h 1696143"/>
              <a:gd name="connsiteX22" fmla="*/ 5760244 w 7062788"/>
              <a:gd name="connsiteY22" fmla="*/ 774306 h 1696143"/>
              <a:gd name="connsiteX23" fmla="*/ 5965031 w 7062788"/>
              <a:gd name="connsiteY23" fmla="*/ 657625 h 1696143"/>
              <a:gd name="connsiteX24" fmla="*/ 6169819 w 7062788"/>
              <a:gd name="connsiteY24" fmla="*/ 645719 h 1696143"/>
              <a:gd name="connsiteX25" fmla="*/ 6381750 w 7062788"/>
              <a:gd name="connsiteY25" fmla="*/ 707631 h 1696143"/>
              <a:gd name="connsiteX26" fmla="*/ 6565107 w 7062788"/>
              <a:gd name="connsiteY26" fmla="*/ 776688 h 1696143"/>
              <a:gd name="connsiteX27" fmla="*/ 6681788 w 7062788"/>
              <a:gd name="connsiteY27" fmla="*/ 781450 h 1696143"/>
              <a:gd name="connsiteX28" fmla="*/ 6884194 w 7062788"/>
              <a:gd name="connsiteY28" fmla="*/ 719538 h 1696143"/>
              <a:gd name="connsiteX29" fmla="*/ 7062788 w 7062788"/>
              <a:gd name="connsiteY29" fmla="*/ 617144 h 1696143"/>
              <a:gd name="connsiteX0" fmla="*/ 0 w 7010401"/>
              <a:gd name="connsiteY0" fmla="*/ 226619 h 1696143"/>
              <a:gd name="connsiteX1" fmla="*/ 311090 w 7010401"/>
              <a:gd name="connsiteY1" fmla="*/ 38350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  <a:gd name="connsiteX0" fmla="*/ 0 w 7010401"/>
              <a:gd name="connsiteY0" fmla="*/ 226619 h 1696143"/>
              <a:gd name="connsiteX1" fmla="*/ 311090 w 7010401"/>
              <a:gd name="connsiteY1" fmla="*/ 38350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  <a:gd name="connsiteX0" fmla="*/ 0 w 7010401"/>
              <a:gd name="connsiteY0" fmla="*/ 226619 h 1696143"/>
              <a:gd name="connsiteX1" fmla="*/ 256321 w 7010401"/>
              <a:gd name="connsiteY1" fmla="*/ 50256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  <a:gd name="connsiteX0" fmla="*/ 0 w 7010401"/>
              <a:gd name="connsiteY0" fmla="*/ 226619 h 1696143"/>
              <a:gd name="connsiteX1" fmla="*/ 256321 w 7010401"/>
              <a:gd name="connsiteY1" fmla="*/ 50256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0401" h="1696143">
                <a:moveTo>
                  <a:pt x="0" y="226619"/>
                </a:moveTo>
                <a:cubicBezTo>
                  <a:pt x="70899" y="177382"/>
                  <a:pt x="69392" y="150269"/>
                  <a:pt x="256321" y="50256"/>
                </a:cubicBezTo>
                <a:cubicBezTo>
                  <a:pt x="359652" y="18967"/>
                  <a:pt x="384493" y="19022"/>
                  <a:pt x="439007" y="10316"/>
                </a:cubicBezTo>
                <a:cubicBezTo>
                  <a:pt x="493521" y="1610"/>
                  <a:pt x="551657" y="-7537"/>
                  <a:pt x="635794" y="9925"/>
                </a:cubicBezTo>
                <a:cubicBezTo>
                  <a:pt x="719931" y="27387"/>
                  <a:pt x="853487" y="61537"/>
                  <a:pt x="943832" y="115090"/>
                </a:cubicBezTo>
                <a:cubicBezTo>
                  <a:pt x="1034177" y="168643"/>
                  <a:pt x="1115697" y="255108"/>
                  <a:pt x="1177864" y="331243"/>
                </a:cubicBezTo>
                <a:cubicBezTo>
                  <a:pt x="1240031" y="407378"/>
                  <a:pt x="1270795" y="523879"/>
                  <a:pt x="1293020" y="588569"/>
                </a:cubicBezTo>
                <a:cubicBezTo>
                  <a:pt x="1315245" y="653259"/>
                  <a:pt x="1323121" y="1121420"/>
                  <a:pt x="1363602" y="1176586"/>
                </a:cubicBezTo>
                <a:cubicBezTo>
                  <a:pt x="1404083" y="1231752"/>
                  <a:pt x="1456786" y="1300935"/>
                  <a:pt x="1524000" y="1360094"/>
                </a:cubicBezTo>
                <a:cubicBezTo>
                  <a:pt x="1644253" y="1437485"/>
                  <a:pt x="1828801" y="1512096"/>
                  <a:pt x="1921670" y="1557737"/>
                </a:cubicBezTo>
                <a:cubicBezTo>
                  <a:pt x="2014539" y="1603378"/>
                  <a:pt x="2027635" y="1613696"/>
                  <a:pt x="2081213" y="1633937"/>
                </a:cubicBezTo>
                <a:cubicBezTo>
                  <a:pt x="2134791" y="1654178"/>
                  <a:pt x="2193926" y="1668862"/>
                  <a:pt x="2243138" y="1679181"/>
                </a:cubicBezTo>
                <a:cubicBezTo>
                  <a:pt x="2292350" y="1689500"/>
                  <a:pt x="2318544" y="1697834"/>
                  <a:pt x="2376488" y="1695850"/>
                </a:cubicBezTo>
                <a:cubicBezTo>
                  <a:pt x="2434432" y="1693866"/>
                  <a:pt x="2530873" y="1677197"/>
                  <a:pt x="2590801" y="1667275"/>
                </a:cubicBezTo>
                <a:cubicBezTo>
                  <a:pt x="2650729" y="1657353"/>
                  <a:pt x="2637235" y="1643860"/>
                  <a:pt x="2736057" y="1636319"/>
                </a:cubicBezTo>
                <a:cubicBezTo>
                  <a:pt x="2834879" y="1628778"/>
                  <a:pt x="3028554" y="1624412"/>
                  <a:pt x="3183732" y="1622031"/>
                </a:cubicBezTo>
                <a:cubicBezTo>
                  <a:pt x="3338910" y="1619650"/>
                  <a:pt x="3667126" y="1622031"/>
                  <a:pt x="3667126" y="1622031"/>
                </a:cubicBezTo>
                <a:lnTo>
                  <a:pt x="4381500" y="1619650"/>
                </a:lnTo>
                <a:cubicBezTo>
                  <a:pt x="4533503" y="1618063"/>
                  <a:pt x="4502547" y="1623222"/>
                  <a:pt x="4579144" y="1612506"/>
                </a:cubicBezTo>
                <a:cubicBezTo>
                  <a:pt x="4655741" y="1601790"/>
                  <a:pt x="4752976" y="1593456"/>
                  <a:pt x="4841082" y="1555356"/>
                </a:cubicBezTo>
                <a:cubicBezTo>
                  <a:pt x="4929188" y="1517256"/>
                  <a:pt x="4987132" y="1491062"/>
                  <a:pt x="5107782" y="1383906"/>
                </a:cubicBezTo>
                <a:cubicBezTo>
                  <a:pt x="5228432" y="1276750"/>
                  <a:pt x="5464970" y="1014019"/>
                  <a:pt x="5564982" y="912419"/>
                </a:cubicBezTo>
                <a:cubicBezTo>
                  <a:pt x="5664995" y="810819"/>
                  <a:pt x="5649913" y="816772"/>
                  <a:pt x="5707857" y="774306"/>
                </a:cubicBezTo>
                <a:cubicBezTo>
                  <a:pt x="5765801" y="731840"/>
                  <a:pt x="5844382" y="679056"/>
                  <a:pt x="5912644" y="657625"/>
                </a:cubicBezTo>
                <a:cubicBezTo>
                  <a:pt x="5980906" y="636194"/>
                  <a:pt x="6047979" y="637385"/>
                  <a:pt x="6117432" y="645719"/>
                </a:cubicBezTo>
                <a:cubicBezTo>
                  <a:pt x="6186885" y="654053"/>
                  <a:pt x="6263482" y="685803"/>
                  <a:pt x="6329363" y="707631"/>
                </a:cubicBezTo>
                <a:cubicBezTo>
                  <a:pt x="6395244" y="729459"/>
                  <a:pt x="6462714" y="764385"/>
                  <a:pt x="6512720" y="776688"/>
                </a:cubicBezTo>
                <a:cubicBezTo>
                  <a:pt x="6562726" y="788991"/>
                  <a:pt x="6576220" y="790975"/>
                  <a:pt x="6629401" y="781450"/>
                </a:cubicBezTo>
                <a:cubicBezTo>
                  <a:pt x="6682582" y="771925"/>
                  <a:pt x="6769498" y="747716"/>
                  <a:pt x="6831807" y="719538"/>
                </a:cubicBezTo>
                <a:cubicBezTo>
                  <a:pt x="6894116" y="691360"/>
                  <a:pt x="6936978" y="646115"/>
                  <a:pt x="7010401" y="617144"/>
                </a:cubicBezTo>
              </a:path>
            </a:pathLst>
          </a:custGeom>
          <a:noFill/>
          <a:ln w="38100">
            <a:solidFill>
              <a:srgbClr val="92D050"/>
            </a:solidFill>
            <a:prstDash val="sysDot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id="{0972B4AE-9A7F-F317-6891-9D4E4E4D380B}"/>
              </a:ext>
            </a:extLst>
          </p:cNvPr>
          <p:cNvSpPr/>
          <p:nvPr/>
        </p:nvSpPr>
        <p:spPr>
          <a:xfrm>
            <a:off x="1196975" y="3829050"/>
            <a:ext cx="7083821" cy="2292489"/>
          </a:xfrm>
          <a:custGeom>
            <a:avLst/>
            <a:gdLst>
              <a:gd name="connsiteX0" fmla="*/ 0 w 7083821"/>
              <a:gd name="connsiteY0" fmla="*/ 228600 h 2292489"/>
              <a:gd name="connsiteX1" fmla="*/ 149225 w 7083821"/>
              <a:gd name="connsiteY1" fmla="*/ 98425 h 2292489"/>
              <a:gd name="connsiteX2" fmla="*/ 276225 w 7083821"/>
              <a:gd name="connsiteY2" fmla="*/ 47625 h 2292489"/>
              <a:gd name="connsiteX3" fmla="*/ 371475 w 7083821"/>
              <a:gd name="connsiteY3" fmla="*/ 25400 h 2292489"/>
              <a:gd name="connsiteX4" fmla="*/ 542925 w 7083821"/>
              <a:gd name="connsiteY4" fmla="*/ 0 h 2292489"/>
              <a:gd name="connsiteX5" fmla="*/ 742950 w 7083821"/>
              <a:gd name="connsiteY5" fmla="*/ 25400 h 2292489"/>
              <a:gd name="connsiteX6" fmla="*/ 974725 w 7083821"/>
              <a:gd name="connsiteY6" fmla="*/ 104775 h 2292489"/>
              <a:gd name="connsiteX7" fmla="*/ 1203325 w 7083821"/>
              <a:gd name="connsiteY7" fmla="*/ 266700 h 2292489"/>
              <a:gd name="connsiteX8" fmla="*/ 1409700 w 7083821"/>
              <a:gd name="connsiteY8" fmla="*/ 571500 h 2292489"/>
              <a:gd name="connsiteX9" fmla="*/ 1555750 w 7083821"/>
              <a:gd name="connsiteY9" fmla="*/ 752475 h 2292489"/>
              <a:gd name="connsiteX10" fmla="*/ 1724025 w 7083821"/>
              <a:gd name="connsiteY10" fmla="*/ 885825 h 2292489"/>
              <a:gd name="connsiteX11" fmla="*/ 2054225 w 7083821"/>
              <a:gd name="connsiteY11" fmla="*/ 1063625 h 2292489"/>
              <a:gd name="connsiteX12" fmla="*/ 2228850 w 7083821"/>
              <a:gd name="connsiteY12" fmla="*/ 1168400 h 2292489"/>
              <a:gd name="connsiteX13" fmla="*/ 2352675 w 7083821"/>
              <a:gd name="connsiteY13" fmla="*/ 1263650 h 2292489"/>
              <a:gd name="connsiteX14" fmla="*/ 2466975 w 7083821"/>
              <a:gd name="connsiteY14" fmla="*/ 1304925 h 2292489"/>
              <a:gd name="connsiteX15" fmla="*/ 2695575 w 7083821"/>
              <a:gd name="connsiteY15" fmla="*/ 1358900 h 2292489"/>
              <a:gd name="connsiteX16" fmla="*/ 3222625 w 7083821"/>
              <a:gd name="connsiteY16" fmla="*/ 1524000 h 2292489"/>
              <a:gd name="connsiteX17" fmla="*/ 3949700 w 7083821"/>
              <a:gd name="connsiteY17" fmla="*/ 1857375 h 2292489"/>
              <a:gd name="connsiteX18" fmla="*/ 4556125 w 7083821"/>
              <a:gd name="connsiteY18" fmla="*/ 2200275 h 2292489"/>
              <a:gd name="connsiteX19" fmla="*/ 4991100 w 7083821"/>
              <a:gd name="connsiteY19" fmla="*/ 2289175 h 2292489"/>
              <a:gd name="connsiteX20" fmla="*/ 5292725 w 7083821"/>
              <a:gd name="connsiteY20" fmla="*/ 2260600 h 2292489"/>
              <a:gd name="connsiteX21" fmla="*/ 5626100 w 7083821"/>
              <a:gd name="connsiteY21" fmla="*/ 2139950 h 2292489"/>
              <a:gd name="connsiteX22" fmla="*/ 5873750 w 7083821"/>
              <a:gd name="connsiteY22" fmla="*/ 1965325 h 2292489"/>
              <a:gd name="connsiteX23" fmla="*/ 6086475 w 7083821"/>
              <a:gd name="connsiteY23" fmla="*/ 1882775 h 2292489"/>
              <a:gd name="connsiteX24" fmla="*/ 6572250 w 7083821"/>
              <a:gd name="connsiteY24" fmla="*/ 1724025 h 2292489"/>
              <a:gd name="connsiteX25" fmla="*/ 6743700 w 7083821"/>
              <a:gd name="connsiteY25" fmla="*/ 1638300 h 2292489"/>
              <a:gd name="connsiteX26" fmla="*/ 6823075 w 7083821"/>
              <a:gd name="connsiteY26" fmla="*/ 1504950 h 2292489"/>
              <a:gd name="connsiteX27" fmla="*/ 6867525 w 7083821"/>
              <a:gd name="connsiteY27" fmla="*/ 1317625 h 2292489"/>
              <a:gd name="connsiteX28" fmla="*/ 6940550 w 7083821"/>
              <a:gd name="connsiteY28" fmla="*/ 1181100 h 2292489"/>
              <a:gd name="connsiteX29" fmla="*/ 7051675 w 7083821"/>
              <a:gd name="connsiteY29" fmla="*/ 987425 h 2292489"/>
              <a:gd name="connsiteX30" fmla="*/ 7083425 w 7083821"/>
              <a:gd name="connsiteY30" fmla="*/ 863600 h 2292489"/>
              <a:gd name="connsiteX31" fmla="*/ 7064375 w 7083821"/>
              <a:gd name="connsiteY31" fmla="*/ 701675 h 2292489"/>
              <a:gd name="connsiteX32" fmla="*/ 6994525 w 7083821"/>
              <a:gd name="connsiteY32" fmla="*/ 609600 h 2292489"/>
              <a:gd name="connsiteX33" fmla="*/ 6991350 w 7083821"/>
              <a:gd name="connsiteY33" fmla="*/ 584200 h 2292489"/>
              <a:gd name="connsiteX34" fmla="*/ 6991350 w 7083821"/>
              <a:gd name="connsiteY34" fmla="*/ 584200 h 2292489"/>
              <a:gd name="connsiteX0" fmla="*/ 0 w 7083821"/>
              <a:gd name="connsiteY0" fmla="*/ 228600 h 2292489"/>
              <a:gd name="connsiteX1" fmla="*/ 149225 w 7083821"/>
              <a:gd name="connsiteY1" fmla="*/ 98425 h 2292489"/>
              <a:gd name="connsiteX2" fmla="*/ 276225 w 7083821"/>
              <a:gd name="connsiteY2" fmla="*/ 47625 h 2292489"/>
              <a:gd name="connsiteX3" fmla="*/ 371475 w 7083821"/>
              <a:gd name="connsiteY3" fmla="*/ 25400 h 2292489"/>
              <a:gd name="connsiteX4" fmla="*/ 542925 w 7083821"/>
              <a:gd name="connsiteY4" fmla="*/ 0 h 2292489"/>
              <a:gd name="connsiteX5" fmla="*/ 742950 w 7083821"/>
              <a:gd name="connsiteY5" fmla="*/ 25400 h 2292489"/>
              <a:gd name="connsiteX6" fmla="*/ 974725 w 7083821"/>
              <a:gd name="connsiteY6" fmla="*/ 104775 h 2292489"/>
              <a:gd name="connsiteX7" fmla="*/ 1203325 w 7083821"/>
              <a:gd name="connsiteY7" fmla="*/ 266700 h 2292489"/>
              <a:gd name="connsiteX8" fmla="*/ 1409700 w 7083821"/>
              <a:gd name="connsiteY8" fmla="*/ 571500 h 2292489"/>
              <a:gd name="connsiteX9" fmla="*/ 1555750 w 7083821"/>
              <a:gd name="connsiteY9" fmla="*/ 752475 h 2292489"/>
              <a:gd name="connsiteX10" fmla="*/ 1724025 w 7083821"/>
              <a:gd name="connsiteY10" fmla="*/ 885825 h 2292489"/>
              <a:gd name="connsiteX11" fmla="*/ 2054225 w 7083821"/>
              <a:gd name="connsiteY11" fmla="*/ 1063625 h 2292489"/>
              <a:gd name="connsiteX12" fmla="*/ 2228850 w 7083821"/>
              <a:gd name="connsiteY12" fmla="*/ 1168400 h 2292489"/>
              <a:gd name="connsiteX13" fmla="*/ 2352675 w 7083821"/>
              <a:gd name="connsiteY13" fmla="*/ 1263650 h 2292489"/>
              <a:gd name="connsiteX14" fmla="*/ 2466975 w 7083821"/>
              <a:gd name="connsiteY14" fmla="*/ 1304925 h 2292489"/>
              <a:gd name="connsiteX15" fmla="*/ 2695575 w 7083821"/>
              <a:gd name="connsiteY15" fmla="*/ 1358900 h 2292489"/>
              <a:gd name="connsiteX16" fmla="*/ 3222625 w 7083821"/>
              <a:gd name="connsiteY16" fmla="*/ 1524000 h 2292489"/>
              <a:gd name="connsiteX17" fmla="*/ 3949700 w 7083821"/>
              <a:gd name="connsiteY17" fmla="*/ 1857375 h 2292489"/>
              <a:gd name="connsiteX18" fmla="*/ 4556125 w 7083821"/>
              <a:gd name="connsiteY18" fmla="*/ 2200275 h 2292489"/>
              <a:gd name="connsiteX19" fmla="*/ 4991100 w 7083821"/>
              <a:gd name="connsiteY19" fmla="*/ 2289175 h 2292489"/>
              <a:gd name="connsiteX20" fmla="*/ 5292725 w 7083821"/>
              <a:gd name="connsiteY20" fmla="*/ 2260600 h 2292489"/>
              <a:gd name="connsiteX21" fmla="*/ 5626100 w 7083821"/>
              <a:gd name="connsiteY21" fmla="*/ 2139950 h 2292489"/>
              <a:gd name="connsiteX22" fmla="*/ 5873750 w 7083821"/>
              <a:gd name="connsiteY22" fmla="*/ 1965325 h 2292489"/>
              <a:gd name="connsiteX23" fmla="*/ 6086475 w 7083821"/>
              <a:gd name="connsiteY23" fmla="*/ 1882775 h 2292489"/>
              <a:gd name="connsiteX24" fmla="*/ 6572250 w 7083821"/>
              <a:gd name="connsiteY24" fmla="*/ 1724025 h 2292489"/>
              <a:gd name="connsiteX25" fmla="*/ 6743700 w 7083821"/>
              <a:gd name="connsiteY25" fmla="*/ 1638300 h 2292489"/>
              <a:gd name="connsiteX26" fmla="*/ 6823075 w 7083821"/>
              <a:gd name="connsiteY26" fmla="*/ 1504950 h 2292489"/>
              <a:gd name="connsiteX27" fmla="*/ 6867525 w 7083821"/>
              <a:gd name="connsiteY27" fmla="*/ 1317625 h 2292489"/>
              <a:gd name="connsiteX28" fmla="*/ 6940550 w 7083821"/>
              <a:gd name="connsiteY28" fmla="*/ 1181100 h 2292489"/>
              <a:gd name="connsiteX29" fmla="*/ 7051675 w 7083821"/>
              <a:gd name="connsiteY29" fmla="*/ 987425 h 2292489"/>
              <a:gd name="connsiteX30" fmla="*/ 7083425 w 7083821"/>
              <a:gd name="connsiteY30" fmla="*/ 863600 h 2292489"/>
              <a:gd name="connsiteX31" fmla="*/ 7064375 w 7083821"/>
              <a:gd name="connsiteY31" fmla="*/ 701675 h 2292489"/>
              <a:gd name="connsiteX32" fmla="*/ 6994525 w 7083821"/>
              <a:gd name="connsiteY32" fmla="*/ 609600 h 2292489"/>
              <a:gd name="connsiteX33" fmla="*/ 6991350 w 7083821"/>
              <a:gd name="connsiteY33" fmla="*/ 584200 h 2292489"/>
              <a:gd name="connsiteX34" fmla="*/ 6994525 w 7083821"/>
              <a:gd name="connsiteY34" fmla="*/ 612775 h 2292489"/>
              <a:gd name="connsiteX0" fmla="*/ 0 w 7083821"/>
              <a:gd name="connsiteY0" fmla="*/ 228600 h 2292489"/>
              <a:gd name="connsiteX1" fmla="*/ 149225 w 7083821"/>
              <a:gd name="connsiteY1" fmla="*/ 98425 h 2292489"/>
              <a:gd name="connsiteX2" fmla="*/ 276225 w 7083821"/>
              <a:gd name="connsiteY2" fmla="*/ 47625 h 2292489"/>
              <a:gd name="connsiteX3" fmla="*/ 371475 w 7083821"/>
              <a:gd name="connsiteY3" fmla="*/ 25400 h 2292489"/>
              <a:gd name="connsiteX4" fmla="*/ 542925 w 7083821"/>
              <a:gd name="connsiteY4" fmla="*/ 0 h 2292489"/>
              <a:gd name="connsiteX5" fmla="*/ 742950 w 7083821"/>
              <a:gd name="connsiteY5" fmla="*/ 25400 h 2292489"/>
              <a:gd name="connsiteX6" fmla="*/ 974725 w 7083821"/>
              <a:gd name="connsiteY6" fmla="*/ 104775 h 2292489"/>
              <a:gd name="connsiteX7" fmla="*/ 1203325 w 7083821"/>
              <a:gd name="connsiteY7" fmla="*/ 266700 h 2292489"/>
              <a:gd name="connsiteX8" fmla="*/ 1409700 w 7083821"/>
              <a:gd name="connsiteY8" fmla="*/ 571500 h 2292489"/>
              <a:gd name="connsiteX9" fmla="*/ 1555750 w 7083821"/>
              <a:gd name="connsiteY9" fmla="*/ 752475 h 2292489"/>
              <a:gd name="connsiteX10" fmla="*/ 1724025 w 7083821"/>
              <a:gd name="connsiteY10" fmla="*/ 885825 h 2292489"/>
              <a:gd name="connsiteX11" fmla="*/ 2054225 w 7083821"/>
              <a:gd name="connsiteY11" fmla="*/ 1063625 h 2292489"/>
              <a:gd name="connsiteX12" fmla="*/ 2228850 w 7083821"/>
              <a:gd name="connsiteY12" fmla="*/ 1168400 h 2292489"/>
              <a:gd name="connsiteX13" fmla="*/ 2352675 w 7083821"/>
              <a:gd name="connsiteY13" fmla="*/ 1263650 h 2292489"/>
              <a:gd name="connsiteX14" fmla="*/ 2466975 w 7083821"/>
              <a:gd name="connsiteY14" fmla="*/ 1304925 h 2292489"/>
              <a:gd name="connsiteX15" fmla="*/ 2695575 w 7083821"/>
              <a:gd name="connsiteY15" fmla="*/ 1358900 h 2292489"/>
              <a:gd name="connsiteX16" fmla="*/ 3222625 w 7083821"/>
              <a:gd name="connsiteY16" fmla="*/ 1524000 h 2292489"/>
              <a:gd name="connsiteX17" fmla="*/ 3949700 w 7083821"/>
              <a:gd name="connsiteY17" fmla="*/ 1857375 h 2292489"/>
              <a:gd name="connsiteX18" fmla="*/ 4556125 w 7083821"/>
              <a:gd name="connsiteY18" fmla="*/ 2200275 h 2292489"/>
              <a:gd name="connsiteX19" fmla="*/ 4991100 w 7083821"/>
              <a:gd name="connsiteY19" fmla="*/ 2289175 h 2292489"/>
              <a:gd name="connsiteX20" fmla="*/ 5292725 w 7083821"/>
              <a:gd name="connsiteY20" fmla="*/ 2260600 h 2292489"/>
              <a:gd name="connsiteX21" fmla="*/ 5626100 w 7083821"/>
              <a:gd name="connsiteY21" fmla="*/ 2139950 h 2292489"/>
              <a:gd name="connsiteX22" fmla="*/ 5873750 w 7083821"/>
              <a:gd name="connsiteY22" fmla="*/ 1965325 h 2292489"/>
              <a:gd name="connsiteX23" fmla="*/ 6086475 w 7083821"/>
              <a:gd name="connsiteY23" fmla="*/ 1882775 h 2292489"/>
              <a:gd name="connsiteX24" fmla="*/ 6572250 w 7083821"/>
              <a:gd name="connsiteY24" fmla="*/ 1724025 h 2292489"/>
              <a:gd name="connsiteX25" fmla="*/ 6743700 w 7083821"/>
              <a:gd name="connsiteY25" fmla="*/ 1638300 h 2292489"/>
              <a:gd name="connsiteX26" fmla="*/ 6823075 w 7083821"/>
              <a:gd name="connsiteY26" fmla="*/ 1504950 h 2292489"/>
              <a:gd name="connsiteX27" fmla="*/ 6880225 w 7083821"/>
              <a:gd name="connsiteY27" fmla="*/ 1314450 h 2292489"/>
              <a:gd name="connsiteX28" fmla="*/ 6940550 w 7083821"/>
              <a:gd name="connsiteY28" fmla="*/ 1181100 h 2292489"/>
              <a:gd name="connsiteX29" fmla="*/ 7051675 w 7083821"/>
              <a:gd name="connsiteY29" fmla="*/ 987425 h 2292489"/>
              <a:gd name="connsiteX30" fmla="*/ 7083425 w 7083821"/>
              <a:gd name="connsiteY30" fmla="*/ 863600 h 2292489"/>
              <a:gd name="connsiteX31" fmla="*/ 7064375 w 7083821"/>
              <a:gd name="connsiteY31" fmla="*/ 701675 h 2292489"/>
              <a:gd name="connsiteX32" fmla="*/ 6994525 w 7083821"/>
              <a:gd name="connsiteY32" fmla="*/ 609600 h 2292489"/>
              <a:gd name="connsiteX33" fmla="*/ 6991350 w 7083821"/>
              <a:gd name="connsiteY33" fmla="*/ 584200 h 2292489"/>
              <a:gd name="connsiteX34" fmla="*/ 6994525 w 7083821"/>
              <a:gd name="connsiteY34" fmla="*/ 612775 h 229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83821" h="2292489">
                <a:moveTo>
                  <a:pt x="0" y="228600"/>
                </a:moveTo>
                <a:cubicBezTo>
                  <a:pt x="51594" y="178593"/>
                  <a:pt x="103188" y="128587"/>
                  <a:pt x="149225" y="98425"/>
                </a:cubicBezTo>
                <a:cubicBezTo>
                  <a:pt x="195262" y="68263"/>
                  <a:pt x="239184" y="59796"/>
                  <a:pt x="276225" y="47625"/>
                </a:cubicBezTo>
                <a:cubicBezTo>
                  <a:pt x="313266" y="35454"/>
                  <a:pt x="327025" y="33337"/>
                  <a:pt x="371475" y="25400"/>
                </a:cubicBezTo>
                <a:cubicBezTo>
                  <a:pt x="415925" y="17463"/>
                  <a:pt x="481013" y="0"/>
                  <a:pt x="542925" y="0"/>
                </a:cubicBezTo>
                <a:cubicBezTo>
                  <a:pt x="604837" y="0"/>
                  <a:pt x="670983" y="7938"/>
                  <a:pt x="742950" y="25400"/>
                </a:cubicBezTo>
                <a:cubicBezTo>
                  <a:pt x="814917" y="42862"/>
                  <a:pt x="897996" y="64558"/>
                  <a:pt x="974725" y="104775"/>
                </a:cubicBezTo>
                <a:cubicBezTo>
                  <a:pt x="1051454" y="144992"/>
                  <a:pt x="1130829" y="188912"/>
                  <a:pt x="1203325" y="266700"/>
                </a:cubicBezTo>
                <a:cubicBezTo>
                  <a:pt x="1275821" y="344488"/>
                  <a:pt x="1350963" y="490538"/>
                  <a:pt x="1409700" y="571500"/>
                </a:cubicBezTo>
                <a:cubicBezTo>
                  <a:pt x="1468438" y="652463"/>
                  <a:pt x="1503363" y="700088"/>
                  <a:pt x="1555750" y="752475"/>
                </a:cubicBezTo>
                <a:cubicBezTo>
                  <a:pt x="1608137" y="804862"/>
                  <a:pt x="1640946" y="833967"/>
                  <a:pt x="1724025" y="885825"/>
                </a:cubicBezTo>
                <a:cubicBezTo>
                  <a:pt x="1807104" y="937683"/>
                  <a:pt x="1970088" y="1016529"/>
                  <a:pt x="2054225" y="1063625"/>
                </a:cubicBezTo>
                <a:cubicBezTo>
                  <a:pt x="2138362" y="1110721"/>
                  <a:pt x="2179108" y="1135063"/>
                  <a:pt x="2228850" y="1168400"/>
                </a:cubicBezTo>
                <a:cubicBezTo>
                  <a:pt x="2278592" y="1201737"/>
                  <a:pt x="2312988" y="1240896"/>
                  <a:pt x="2352675" y="1263650"/>
                </a:cubicBezTo>
                <a:cubicBezTo>
                  <a:pt x="2392362" y="1286404"/>
                  <a:pt x="2409825" y="1289050"/>
                  <a:pt x="2466975" y="1304925"/>
                </a:cubicBezTo>
                <a:cubicBezTo>
                  <a:pt x="2524125" y="1320800"/>
                  <a:pt x="2569633" y="1322388"/>
                  <a:pt x="2695575" y="1358900"/>
                </a:cubicBezTo>
                <a:cubicBezTo>
                  <a:pt x="2821517" y="1395413"/>
                  <a:pt x="3013604" y="1440921"/>
                  <a:pt x="3222625" y="1524000"/>
                </a:cubicBezTo>
                <a:cubicBezTo>
                  <a:pt x="3431646" y="1607079"/>
                  <a:pt x="3727450" y="1744663"/>
                  <a:pt x="3949700" y="1857375"/>
                </a:cubicBezTo>
                <a:cubicBezTo>
                  <a:pt x="4171950" y="1970088"/>
                  <a:pt x="4382558" y="2128308"/>
                  <a:pt x="4556125" y="2200275"/>
                </a:cubicBezTo>
                <a:cubicBezTo>
                  <a:pt x="4729692" y="2272242"/>
                  <a:pt x="4868333" y="2279121"/>
                  <a:pt x="4991100" y="2289175"/>
                </a:cubicBezTo>
                <a:cubicBezTo>
                  <a:pt x="5113867" y="2299229"/>
                  <a:pt x="5186892" y="2285471"/>
                  <a:pt x="5292725" y="2260600"/>
                </a:cubicBezTo>
                <a:cubicBezTo>
                  <a:pt x="5398558" y="2235729"/>
                  <a:pt x="5529263" y="2189162"/>
                  <a:pt x="5626100" y="2139950"/>
                </a:cubicBezTo>
                <a:cubicBezTo>
                  <a:pt x="5722937" y="2090738"/>
                  <a:pt x="5797021" y="2008188"/>
                  <a:pt x="5873750" y="1965325"/>
                </a:cubicBezTo>
                <a:cubicBezTo>
                  <a:pt x="5950479" y="1922462"/>
                  <a:pt x="5970058" y="1922992"/>
                  <a:pt x="6086475" y="1882775"/>
                </a:cubicBezTo>
                <a:cubicBezTo>
                  <a:pt x="6202892" y="1842558"/>
                  <a:pt x="6462712" y="1764771"/>
                  <a:pt x="6572250" y="1724025"/>
                </a:cubicBezTo>
                <a:cubicBezTo>
                  <a:pt x="6681788" y="1683279"/>
                  <a:pt x="6701896" y="1674813"/>
                  <a:pt x="6743700" y="1638300"/>
                </a:cubicBezTo>
                <a:cubicBezTo>
                  <a:pt x="6785504" y="1601787"/>
                  <a:pt x="6800321" y="1558925"/>
                  <a:pt x="6823075" y="1504950"/>
                </a:cubicBezTo>
                <a:cubicBezTo>
                  <a:pt x="6845829" y="1450975"/>
                  <a:pt x="6860646" y="1368425"/>
                  <a:pt x="6880225" y="1314450"/>
                </a:cubicBezTo>
                <a:cubicBezTo>
                  <a:pt x="6899804" y="1260475"/>
                  <a:pt x="6911975" y="1235604"/>
                  <a:pt x="6940550" y="1181100"/>
                </a:cubicBezTo>
                <a:cubicBezTo>
                  <a:pt x="6969125" y="1126596"/>
                  <a:pt x="7027863" y="1040342"/>
                  <a:pt x="7051675" y="987425"/>
                </a:cubicBezTo>
                <a:cubicBezTo>
                  <a:pt x="7075487" y="934508"/>
                  <a:pt x="7081308" y="911225"/>
                  <a:pt x="7083425" y="863600"/>
                </a:cubicBezTo>
                <a:cubicBezTo>
                  <a:pt x="7085542" y="815975"/>
                  <a:pt x="7079192" y="744008"/>
                  <a:pt x="7064375" y="701675"/>
                </a:cubicBezTo>
                <a:cubicBezTo>
                  <a:pt x="7049558" y="659342"/>
                  <a:pt x="7006696" y="629179"/>
                  <a:pt x="6994525" y="609600"/>
                </a:cubicBezTo>
                <a:cubicBezTo>
                  <a:pt x="6982354" y="590021"/>
                  <a:pt x="6991350" y="584200"/>
                  <a:pt x="6991350" y="584200"/>
                </a:cubicBezTo>
                <a:lnTo>
                  <a:pt x="6994525" y="612775"/>
                </a:lnTo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3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animBg="1"/>
      <p:bldP spid="14" grpId="0" uiExpand="1" animBg="1"/>
      <p:bldP spid="31" grpId="0" uiExpand="1" build="p"/>
      <p:bldP spid="7" grpId="0" uiExpand="1" animBg="1"/>
      <p:bldP spid="21" grpId="0" uiExpand="1" animBg="1"/>
      <p:bldP spid="22" grpId="0" uiExpand="1" animBg="1"/>
      <p:bldP spid="24" grpId="0" uiExpand="1" animBg="1"/>
      <p:bldP spid="26" grpId="0" uiExpand="1" animBg="1"/>
      <p:bldP spid="27" grpId="0" uiExpand="1" animBg="1"/>
      <p:bldP spid="28" grpId="0" uiExpand="1" animBg="1"/>
      <p:bldP spid="29" grpId="0" uiExpand="1" animBg="1"/>
      <p:bldP spid="30" grpId="0" uiExpand="1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E955F34-22AA-4E55-79C2-71961F5E5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8" y="3450297"/>
            <a:ext cx="9164472" cy="2928520"/>
          </a:xfrm>
          <a:prstGeom prst="rect">
            <a:avLst/>
          </a:prstGeom>
        </p:spPr>
      </p:pic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A747843C-21A9-09D1-A58F-D971C0264D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12" name="Obiekt 11">
                        <a:extLst>
                          <a:ext uri="{FF2B5EF4-FFF2-40B4-BE49-F238E27FC236}">
                            <a16:creationId xmlns:a16="http://schemas.microsoft.com/office/drawing/2014/main" id="{A747843C-21A9-09D1-A58F-D971C0264D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611560" y="-27384"/>
            <a:ext cx="7848872" cy="72008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Verdana" pitchFamily="34" charset="0"/>
              </a:rPr>
              <a:t>CEL INWESTYCJI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2013089-B0A3-2866-65C0-95C44334F68D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A453FCDE-2258-62C7-738F-BA5B136D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10" name="Strzałka w dół 10">
            <a:extLst>
              <a:ext uri="{FF2B5EF4-FFF2-40B4-BE49-F238E27FC236}">
                <a16:creationId xmlns:a16="http://schemas.microsoft.com/office/drawing/2014/main" id="{85917BCD-5F5B-504F-496F-8122590A8102}"/>
              </a:ext>
            </a:extLst>
          </p:cNvPr>
          <p:cNvSpPr/>
          <p:nvPr/>
        </p:nvSpPr>
        <p:spPr bwMode="auto">
          <a:xfrm rot="12602885">
            <a:off x="561382" y="4062241"/>
            <a:ext cx="360040" cy="1450544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0" tIns="180000" rIns="0" bIns="360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000" i="1" kern="0" spc="260" dirty="0">
                <a:latin typeface="Calibri" panose="020F0502020204030204" pitchFamily="34" charset="0"/>
              </a:rPr>
              <a:t>POCZĄTEK</a:t>
            </a:r>
            <a:endParaRPr kumimoji="0" lang="pl-PL" sz="1000" b="0" i="1" u="none" strike="noStrike" kern="0" cap="none" spc="260" normalizeH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" name="Strzałka w dół 10">
            <a:extLst>
              <a:ext uri="{FF2B5EF4-FFF2-40B4-BE49-F238E27FC236}">
                <a16:creationId xmlns:a16="http://schemas.microsoft.com/office/drawing/2014/main" id="{AC9D5C18-50F8-3DAB-82DA-5CDCCEA26AB1}"/>
              </a:ext>
            </a:extLst>
          </p:cNvPr>
          <p:cNvSpPr/>
          <p:nvPr/>
        </p:nvSpPr>
        <p:spPr bwMode="auto">
          <a:xfrm rot="8925156">
            <a:off x="8527005" y="4537107"/>
            <a:ext cx="360040" cy="1279998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0" tIns="180000" rIns="0" bIns="360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000" i="1" kern="0" spc="260" dirty="0">
                <a:latin typeface="Calibri" panose="020F0502020204030204" pitchFamily="34" charset="0"/>
              </a:rPr>
              <a:t>KONIEC</a:t>
            </a:r>
            <a:endParaRPr kumimoji="0" lang="pl-PL" sz="1000" b="0" i="1" u="none" strike="noStrike" kern="0" cap="none" spc="260" normalizeH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1F9434D-6F4F-DFBF-2A82-15B38187E439}"/>
              </a:ext>
            </a:extLst>
          </p:cNvPr>
          <p:cNvSpPr txBox="1"/>
          <p:nvPr/>
        </p:nvSpPr>
        <p:spPr>
          <a:xfrm>
            <a:off x="8596313" y="6148697"/>
            <a:ext cx="424843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Zamość</a:t>
            </a:r>
            <a:endParaRPr lang="pl-PL" sz="8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35CDC15-24DA-6A1B-2DD3-C5B9DE064B10}"/>
              </a:ext>
            </a:extLst>
          </p:cNvPr>
          <p:cNvSpPr txBox="1"/>
          <p:nvPr/>
        </p:nvSpPr>
        <p:spPr>
          <a:xfrm>
            <a:off x="1054351" y="5085185"/>
            <a:ext cx="49331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Bodaczów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33B272F-EDA7-9D5E-3454-56D8A8BE5157}"/>
              </a:ext>
            </a:extLst>
          </p:cNvPr>
          <p:cNvSpPr txBox="1"/>
          <p:nvPr/>
        </p:nvSpPr>
        <p:spPr>
          <a:xfrm>
            <a:off x="3059832" y="5640089"/>
            <a:ext cx="432047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Wielącza</a:t>
            </a:r>
            <a:endParaRPr lang="pl-PL" sz="8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AC37FC6-ECA3-9070-3CA7-F0330E65254C}"/>
              </a:ext>
            </a:extLst>
          </p:cNvPr>
          <p:cNvSpPr txBox="1"/>
          <p:nvPr/>
        </p:nvSpPr>
        <p:spPr>
          <a:xfrm>
            <a:off x="3707905" y="6021288"/>
            <a:ext cx="432047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Zawada</a:t>
            </a:r>
            <a:endParaRPr lang="pl-PL" sz="80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655F17F-5E29-C166-89B2-ECC194CD4C8A}"/>
              </a:ext>
            </a:extLst>
          </p:cNvPr>
          <p:cNvSpPr txBox="1"/>
          <p:nvPr/>
        </p:nvSpPr>
        <p:spPr>
          <a:xfrm>
            <a:off x="7092280" y="4721081"/>
            <a:ext cx="49584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Bortatycze</a:t>
            </a:r>
            <a:endParaRPr lang="pl-PL" sz="800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CBC85E3-F9F4-6139-4DED-57AB7C793894}"/>
              </a:ext>
            </a:extLst>
          </p:cNvPr>
          <p:cNvSpPr txBox="1"/>
          <p:nvPr/>
        </p:nvSpPr>
        <p:spPr>
          <a:xfrm>
            <a:off x="5868144" y="3645023"/>
            <a:ext cx="49584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Białobrzegi</a:t>
            </a:r>
            <a:endParaRPr lang="pl-PL" sz="800" dirty="0"/>
          </a:p>
        </p:txBody>
      </p:sp>
      <p:sp>
        <p:nvSpPr>
          <p:cNvPr id="31" name="Symbol zastępczy zawartości 11">
            <a:extLst>
              <a:ext uri="{FF2B5EF4-FFF2-40B4-BE49-F238E27FC236}">
                <a16:creationId xmlns:a16="http://schemas.microsoft.com/office/drawing/2014/main" id="{987C9516-1041-9F1D-9B29-7EA7C90EFB8F}"/>
              </a:ext>
            </a:extLst>
          </p:cNvPr>
          <p:cNvSpPr txBox="1">
            <a:spLocks/>
          </p:cNvSpPr>
          <p:nvPr/>
        </p:nvSpPr>
        <p:spPr bwMode="auto">
          <a:xfrm>
            <a:off x="192243" y="754088"/>
            <a:ext cx="899895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marL="373063" indent="-373063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2200">
                <a:solidFill>
                  <a:srgbClr val="637B95"/>
                </a:solidFill>
                <a:latin typeface="+mn-lt"/>
                <a:ea typeface="+mn-ea"/>
                <a:cs typeface="+mn-cs"/>
              </a:defRPr>
            </a:lvl1pPr>
            <a:lvl2pPr marL="809625" indent="-311150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2000">
                <a:solidFill>
                  <a:srgbClr val="637B95"/>
                </a:solidFill>
                <a:latin typeface="+mn-lt"/>
              </a:defRPr>
            </a:lvl2pPr>
            <a:lvl3pPr marL="1244600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1700">
                <a:solidFill>
                  <a:srgbClr val="637B95"/>
                </a:solidFill>
                <a:latin typeface="+mn-lt"/>
              </a:defRPr>
            </a:lvl3pPr>
            <a:lvl4pPr marL="1743075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1500">
                <a:solidFill>
                  <a:srgbClr val="637B95"/>
                </a:solidFill>
                <a:latin typeface="+mn-lt"/>
              </a:defRPr>
            </a:lvl4pPr>
            <a:lvl5pPr marL="22399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1500">
                <a:solidFill>
                  <a:srgbClr val="637B95"/>
                </a:solidFill>
                <a:latin typeface="+mn-lt"/>
              </a:defRPr>
            </a:lvl5pPr>
            <a:lvl6pPr marL="26971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6pPr>
            <a:lvl7pPr marL="31543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7pPr>
            <a:lvl8pPr marL="36115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8pPr>
            <a:lvl9pPr marL="40687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9pPr>
          </a:lstStyle>
          <a:p>
            <a:r>
              <a:rPr lang="pl-PL" sz="1800" kern="0" dirty="0">
                <a:solidFill>
                  <a:schemeClr val="tx1"/>
                </a:solidFill>
              </a:rPr>
              <a:t>Wyprowadzenie ruchu tranzytowego z Zamościa i okolic poprzez zmianę przebiegu drogi krajowej;</a:t>
            </a:r>
          </a:p>
          <a:p>
            <a:r>
              <a:rPr lang="pl-PL" sz="1800" kern="0" dirty="0">
                <a:solidFill>
                  <a:schemeClr val="tx1"/>
                </a:solidFill>
              </a:rPr>
              <a:t>Poprawa warunków życia oraz bezpieczeństwa mieszkańców przyległych miejscowości;</a:t>
            </a:r>
          </a:p>
          <a:p>
            <a:r>
              <a:rPr lang="pl-PL" sz="1800" kern="0" dirty="0">
                <a:solidFill>
                  <a:schemeClr val="tx1"/>
                </a:solidFill>
              </a:rPr>
              <a:t>Zwiększenie bezpieczeństwa ruchu;</a:t>
            </a:r>
          </a:p>
          <a:p>
            <a:r>
              <a:rPr lang="pl-PL" sz="1800" kern="0" dirty="0">
                <a:solidFill>
                  <a:schemeClr val="tx1"/>
                </a:solidFill>
              </a:rPr>
              <a:t>Podniesienie komfortu podróży.</a:t>
            </a:r>
          </a:p>
          <a:p>
            <a:endParaRPr lang="pl-PL" kern="0" dirty="0"/>
          </a:p>
        </p:txBody>
      </p:sp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DCD4BD3E-4CC9-18F3-9D19-2C12924842DF}"/>
              </a:ext>
            </a:extLst>
          </p:cNvPr>
          <p:cNvSpPr/>
          <p:nvPr/>
        </p:nvSpPr>
        <p:spPr>
          <a:xfrm>
            <a:off x="1188242" y="3826662"/>
            <a:ext cx="7003256" cy="1758290"/>
          </a:xfrm>
          <a:custGeom>
            <a:avLst/>
            <a:gdLst>
              <a:gd name="connsiteX0" fmla="*/ 0 w 8260556"/>
              <a:gd name="connsiteY0" fmla="*/ 466544 h 1205113"/>
              <a:gd name="connsiteX1" fmla="*/ 97631 w 8260556"/>
              <a:gd name="connsiteY1" fmla="*/ 592750 h 1205113"/>
              <a:gd name="connsiteX2" fmla="*/ 185737 w 8260556"/>
              <a:gd name="connsiteY2" fmla="*/ 668950 h 1205113"/>
              <a:gd name="connsiteX3" fmla="*/ 266700 w 8260556"/>
              <a:gd name="connsiteY3" fmla="*/ 692763 h 1205113"/>
              <a:gd name="connsiteX4" fmla="*/ 416719 w 8260556"/>
              <a:gd name="connsiteY4" fmla="*/ 721338 h 1205113"/>
              <a:gd name="connsiteX5" fmla="*/ 507206 w 8260556"/>
              <a:gd name="connsiteY5" fmla="*/ 766582 h 1205113"/>
              <a:gd name="connsiteX6" fmla="*/ 638175 w 8260556"/>
              <a:gd name="connsiteY6" fmla="*/ 842782 h 1205113"/>
              <a:gd name="connsiteX7" fmla="*/ 759619 w 8260556"/>
              <a:gd name="connsiteY7" fmla="*/ 885644 h 1205113"/>
              <a:gd name="connsiteX8" fmla="*/ 1014412 w 8260556"/>
              <a:gd name="connsiteY8" fmla="*/ 904694 h 1205113"/>
              <a:gd name="connsiteX9" fmla="*/ 1326356 w 8260556"/>
              <a:gd name="connsiteY9" fmla="*/ 866594 h 1205113"/>
              <a:gd name="connsiteX10" fmla="*/ 1635919 w 8260556"/>
              <a:gd name="connsiteY10" fmla="*/ 876119 h 1205113"/>
              <a:gd name="connsiteX11" fmla="*/ 1850231 w 8260556"/>
              <a:gd name="connsiteY11" fmla="*/ 911838 h 1205113"/>
              <a:gd name="connsiteX12" fmla="*/ 2045494 w 8260556"/>
              <a:gd name="connsiteY12" fmla="*/ 973750 h 1205113"/>
              <a:gd name="connsiteX13" fmla="*/ 2464594 w 8260556"/>
              <a:gd name="connsiteY13" fmla="*/ 1114244 h 1205113"/>
              <a:gd name="connsiteX14" fmla="*/ 2697956 w 8260556"/>
              <a:gd name="connsiteY14" fmla="*/ 1188063 h 1205113"/>
              <a:gd name="connsiteX15" fmla="*/ 2917031 w 8260556"/>
              <a:gd name="connsiteY15" fmla="*/ 1204732 h 1205113"/>
              <a:gd name="connsiteX16" fmla="*/ 3083719 w 8260556"/>
              <a:gd name="connsiteY16" fmla="*/ 1195207 h 1205113"/>
              <a:gd name="connsiteX17" fmla="*/ 3409950 w 8260556"/>
              <a:gd name="connsiteY17" fmla="*/ 1147582 h 1205113"/>
              <a:gd name="connsiteX18" fmla="*/ 3790950 w 8260556"/>
              <a:gd name="connsiteY18" fmla="*/ 1090432 h 1205113"/>
              <a:gd name="connsiteX19" fmla="*/ 4121944 w 8260556"/>
              <a:gd name="connsiteY19" fmla="*/ 1009469 h 1205113"/>
              <a:gd name="connsiteX20" fmla="*/ 4250531 w 8260556"/>
              <a:gd name="connsiteY20" fmla="*/ 952319 h 1205113"/>
              <a:gd name="connsiteX21" fmla="*/ 4395787 w 8260556"/>
              <a:gd name="connsiteY21" fmla="*/ 868975 h 1205113"/>
              <a:gd name="connsiteX22" fmla="*/ 4557712 w 8260556"/>
              <a:gd name="connsiteY22" fmla="*/ 749913 h 1205113"/>
              <a:gd name="connsiteX23" fmla="*/ 4748212 w 8260556"/>
              <a:gd name="connsiteY23" fmla="*/ 557032 h 1205113"/>
              <a:gd name="connsiteX24" fmla="*/ 4953000 w 8260556"/>
              <a:gd name="connsiteY24" fmla="*/ 330813 h 1205113"/>
              <a:gd name="connsiteX25" fmla="*/ 5067300 w 8260556"/>
              <a:gd name="connsiteY25" fmla="*/ 214132 h 1205113"/>
              <a:gd name="connsiteX26" fmla="*/ 5169694 w 8260556"/>
              <a:gd name="connsiteY26" fmla="*/ 130788 h 1205113"/>
              <a:gd name="connsiteX27" fmla="*/ 5262562 w 8260556"/>
              <a:gd name="connsiteY27" fmla="*/ 78400 h 1205113"/>
              <a:gd name="connsiteX28" fmla="*/ 5398294 w 8260556"/>
              <a:gd name="connsiteY28" fmla="*/ 28394 h 1205113"/>
              <a:gd name="connsiteX29" fmla="*/ 5557837 w 8260556"/>
              <a:gd name="connsiteY29" fmla="*/ 4582 h 1205113"/>
              <a:gd name="connsiteX30" fmla="*/ 5693569 w 8260556"/>
              <a:gd name="connsiteY30" fmla="*/ 4582 h 1205113"/>
              <a:gd name="connsiteX31" fmla="*/ 5857875 w 8260556"/>
              <a:gd name="connsiteY31" fmla="*/ 52207 h 1205113"/>
              <a:gd name="connsiteX32" fmla="*/ 5962650 w 8260556"/>
              <a:gd name="connsiteY32" fmla="*/ 78400 h 1205113"/>
              <a:gd name="connsiteX33" fmla="*/ 6205537 w 8260556"/>
              <a:gd name="connsiteY33" fmla="*/ 142694 h 1205113"/>
              <a:gd name="connsiteX34" fmla="*/ 6436519 w 8260556"/>
              <a:gd name="connsiteY34" fmla="*/ 202225 h 1205113"/>
              <a:gd name="connsiteX35" fmla="*/ 6555581 w 8260556"/>
              <a:gd name="connsiteY35" fmla="*/ 221275 h 1205113"/>
              <a:gd name="connsiteX36" fmla="*/ 6703219 w 8260556"/>
              <a:gd name="connsiteY36" fmla="*/ 226038 h 1205113"/>
              <a:gd name="connsiteX37" fmla="*/ 6900862 w 8260556"/>
              <a:gd name="connsiteY37" fmla="*/ 173650 h 1205113"/>
              <a:gd name="connsiteX38" fmla="*/ 7088981 w 8260556"/>
              <a:gd name="connsiteY38" fmla="*/ 59350 h 1205113"/>
              <a:gd name="connsiteX39" fmla="*/ 7088981 w 8260556"/>
              <a:gd name="connsiteY39" fmla="*/ 297475 h 1205113"/>
              <a:gd name="connsiteX40" fmla="*/ 8260556 w 8260556"/>
              <a:gd name="connsiteY40" fmla="*/ 847544 h 1205113"/>
              <a:gd name="connsiteX0" fmla="*/ 0 w 7092013"/>
              <a:gd name="connsiteY0" fmla="*/ 466544 h 1205113"/>
              <a:gd name="connsiteX1" fmla="*/ 97631 w 7092013"/>
              <a:gd name="connsiteY1" fmla="*/ 592750 h 1205113"/>
              <a:gd name="connsiteX2" fmla="*/ 185737 w 7092013"/>
              <a:gd name="connsiteY2" fmla="*/ 668950 h 1205113"/>
              <a:gd name="connsiteX3" fmla="*/ 266700 w 7092013"/>
              <a:gd name="connsiteY3" fmla="*/ 692763 h 1205113"/>
              <a:gd name="connsiteX4" fmla="*/ 416719 w 7092013"/>
              <a:gd name="connsiteY4" fmla="*/ 721338 h 1205113"/>
              <a:gd name="connsiteX5" fmla="*/ 507206 w 7092013"/>
              <a:gd name="connsiteY5" fmla="*/ 766582 h 1205113"/>
              <a:gd name="connsiteX6" fmla="*/ 638175 w 7092013"/>
              <a:gd name="connsiteY6" fmla="*/ 842782 h 1205113"/>
              <a:gd name="connsiteX7" fmla="*/ 759619 w 7092013"/>
              <a:gd name="connsiteY7" fmla="*/ 885644 h 1205113"/>
              <a:gd name="connsiteX8" fmla="*/ 1014412 w 7092013"/>
              <a:gd name="connsiteY8" fmla="*/ 904694 h 1205113"/>
              <a:gd name="connsiteX9" fmla="*/ 1326356 w 7092013"/>
              <a:gd name="connsiteY9" fmla="*/ 866594 h 1205113"/>
              <a:gd name="connsiteX10" fmla="*/ 1635919 w 7092013"/>
              <a:gd name="connsiteY10" fmla="*/ 876119 h 1205113"/>
              <a:gd name="connsiteX11" fmla="*/ 1850231 w 7092013"/>
              <a:gd name="connsiteY11" fmla="*/ 911838 h 1205113"/>
              <a:gd name="connsiteX12" fmla="*/ 2045494 w 7092013"/>
              <a:gd name="connsiteY12" fmla="*/ 973750 h 1205113"/>
              <a:gd name="connsiteX13" fmla="*/ 2464594 w 7092013"/>
              <a:gd name="connsiteY13" fmla="*/ 1114244 h 1205113"/>
              <a:gd name="connsiteX14" fmla="*/ 2697956 w 7092013"/>
              <a:gd name="connsiteY14" fmla="*/ 1188063 h 1205113"/>
              <a:gd name="connsiteX15" fmla="*/ 2917031 w 7092013"/>
              <a:gd name="connsiteY15" fmla="*/ 1204732 h 1205113"/>
              <a:gd name="connsiteX16" fmla="*/ 3083719 w 7092013"/>
              <a:gd name="connsiteY16" fmla="*/ 1195207 h 1205113"/>
              <a:gd name="connsiteX17" fmla="*/ 3409950 w 7092013"/>
              <a:gd name="connsiteY17" fmla="*/ 1147582 h 1205113"/>
              <a:gd name="connsiteX18" fmla="*/ 3790950 w 7092013"/>
              <a:gd name="connsiteY18" fmla="*/ 1090432 h 1205113"/>
              <a:gd name="connsiteX19" fmla="*/ 4121944 w 7092013"/>
              <a:gd name="connsiteY19" fmla="*/ 1009469 h 1205113"/>
              <a:gd name="connsiteX20" fmla="*/ 4250531 w 7092013"/>
              <a:gd name="connsiteY20" fmla="*/ 952319 h 1205113"/>
              <a:gd name="connsiteX21" fmla="*/ 4395787 w 7092013"/>
              <a:gd name="connsiteY21" fmla="*/ 868975 h 1205113"/>
              <a:gd name="connsiteX22" fmla="*/ 4557712 w 7092013"/>
              <a:gd name="connsiteY22" fmla="*/ 749913 h 1205113"/>
              <a:gd name="connsiteX23" fmla="*/ 4748212 w 7092013"/>
              <a:gd name="connsiteY23" fmla="*/ 557032 h 1205113"/>
              <a:gd name="connsiteX24" fmla="*/ 4953000 w 7092013"/>
              <a:gd name="connsiteY24" fmla="*/ 330813 h 1205113"/>
              <a:gd name="connsiteX25" fmla="*/ 5067300 w 7092013"/>
              <a:gd name="connsiteY25" fmla="*/ 214132 h 1205113"/>
              <a:gd name="connsiteX26" fmla="*/ 5169694 w 7092013"/>
              <a:gd name="connsiteY26" fmla="*/ 130788 h 1205113"/>
              <a:gd name="connsiteX27" fmla="*/ 5262562 w 7092013"/>
              <a:gd name="connsiteY27" fmla="*/ 78400 h 1205113"/>
              <a:gd name="connsiteX28" fmla="*/ 5398294 w 7092013"/>
              <a:gd name="connsiteY28" fmla="*/ 28394 h 1205113"/>
              <a:gd name="connsiteX29" fmla="*/ 5557837 w 7092013"/>
              <a:gd name="connsiteY29" fmla="*/ 4582 h 1205113"/>
              <a:gd name="connsiteX30" fmla="*/ 5693569 w 7092013"/>
              <a:gd name="connsiteY30" fmla="*/ 4582 h 1205113"/>
              <a:gd name="connsiteX31" fmla="*/ 5857875 w 7092013"/>
              <a:gd name="connsiteY31" fmla="*/ 52207 h 1205113"/>
              <a:gd name="connsiteX32" fmla="*/ 5962650 w 7092013"/>
              <a:gd name="connsiteY32" fmla="*/ 78400 h 1205113"/>
              <a:gd name="connsiteX33" fmla="*/ 6205537 w 7092013"/>
              <a:gd name="connsiteY33" fmla="*/ 142694 h 1205113"/>
              <a:gd name="connsiteX34" fmla="*/ 6436519 w 7092013"/>
              <a:gd name="connsiteY34" fmla="*/ 202225 h 1205113"/>
              <a:gd name="connsiteX35" fmla="*/ 6555581 w 7092013"/>
              <a:gd name="connsiteY35" fmla="*/ 221275 h 1205113"/>
              <a:gd name="connsiteX36" fmla="*/ 6703219 w 7092013"/>
              <a:gd name="connsiteY36" fmla="*/ 226038 h 1205113"/>
              <a:gd name="connsiteX37" fmla="*/ 6900862 w 7092013"/>
              <a:gd name="connsiteY37" fmla="*/ 173650 h 1205113"/>
              <a:gd name="connsiteX38" fmla="*/ 7088981 w 7092013"/>
              <a:gd name="connsiteY38" fmla="*/ 59350 h 1205113"/>
              <a:gd name="connsiteX39" fmla="*/ 7088981 w 7092013"/>
              <a:gd name="connsiteY39" fmla="*/ 297475 h 1205113"/>
              <a:gd name="connsiteX0" fmla="*/ 0 w 7088981"/>
              <a:gd name="connsiteY0" fmla="*/ 466544 h 1205113"/>
              <a:gd name="connsiteX1" fmla="*/ 97631 w 7088981"/>
              <a:gd name="connsiteY1" fmla="*/ 592750 h 1205113"/>
              <a:gd name="connsiteX2" fmla="*/ 185737 w 7088981"/>
              <a:gd name="connsiteY2" fmla="*/ 668950 h 1205113"/>
              <a:gd name="connsiteX3" fmla="*/ 266700 w 7088981"/>
              <a:gd name="connsiteY3" fmla="*/ 692763 h 1205113"/>
              <a:gd name="connsiteX4" fmla="*/ 416719 w 7088981"/>
              <a:gd name="connsiteY4" fmla="*/ 721338 h 1205113"/>
              <a:gd name="connsiteX5" fmla="*/ 507206 w 7088981"/>
              <a:gd name="connsiteY5" fmla="*/ 766582 h 1205113"/>
              <a:gd name="connsiteX6" fmla="*/ 638175 w 7088981"/>
              <a:gd name="connsiteY6" fmla="*/ 842782 h 1205113"/>
              <a:gd name="connsiteX7" fmla="*/ 759619 w 7088981"/>
              <a:gd name="connsiteY7" fmla="*/ 885644 h 1205113"/>
              <a:gd name="connsiteX8" fmla="*/ 1014412 w 7088981"/>
              <a:gd name="connsiteY8" fmla="*/ 904694 h 1205113"/>
              <a:gd name="connsiteX9" fmla="*/ 1326356 w 7088981"/>
              <a:gd name="connsiteY9" fmla="*/ 866594 h 1205113"/>
              <a:gd name="connsiteX10" fmla="*/ 1635919 w 7088981"/>
              <a:gd name="connsiteY10" fmla="*/ 876119 h 1205113"/>
              <a:gd name="connsiteX11" fmla="*/ 1850231 w 7088981"/>
              <a:gd name="connsiteY11" fmla="*/ 911838 h 1205113"/>
              <a:gd name="connsiteX12" fmla="*/ 2045494 w 7088981"/>
              <a:gd name="connsiteY12" fmla="*/ 973750 h 1205113"/>
              <a:gd name="connsiteX13" fmla="*/ 2464594 w 7088981"/>
              <a:gd name="connsiteY13" fmla="*/ 1114244 h 1205113"/>
              <a:gd name="connsiteX14" fmla="*/ 2697956 w 7088981"/>
              <a:gd name="connsiteY14" fmla="*/ 1188063 h 1205113"/>
              <a:gd name="connsiteX15" fmla="*/ 2917031 w 7088981"/>
              <a:gd name="connsiteY15" fmla="*/ 1204732 h 1205113"/>
              <a:gd name="connsiteX16" fmla="*/ 3083719 w 7088981"/>
              <a:gd name="connsiteY16" fmla="*/ 1195207 h 1205113"/>
              <a:gd name="connsiteX17" fmla="*/ 3409950 w 7088981"/>
              <a:gd name="connsiteY17" fmla="*/ 1147582 h 1205113"/>
              <a:gd name="connsiteX18" fmla="*/ 3790950 w 7088981"/>
              <a:gd name="connsiteY18" fmla="*/ 1090432 h 1205113"/>
              <a:gd name="connsiteX19" fmla="*/ 4121944 w 7088981"/>
              <a:gd name="connsiteY19" fmla="*/ 1009469 h 1205113"/>
              <a:gd name="connsiteX20" fmla="*/ 4250531 w 7088981"/>
              <a:gd name="connsiteY20" fmla="*/ 952319 h 1205113"/>
              <a:gd name="connsiteX21" fmla="*/ 4395787 w 7088981"/>
              <a:gd name="connsiteY21" fmla="*/ 868975 h 1205113"/>
              <a:gd name="connsiteX22" fmla="*/ 4557712 w 7088981"/>
              <a:gd name="connsiteY22" fmla="*/ 749913 h 1205113"/>
              <a:gd name="connsiteX23" fmla="*/ 4748212 w 7088981"/>
              <a:gd name="connsiteY23" fmla="*/ 557032 h 1205113"/>
              <a:gd name="connsiteX24" fmla="*/ 4953000 w 7088981"/>
              <a:gd name="connsiteY24" fmla="*/ 330813 h 1205113"/>
              <a:gd name="connsiteX25" fmla="*/ 5067300 w 7088981"/>
              <a:gd name="connsiteY25" fmla="*/ 214132 h 1205113"/>
              <a:gd name="connsiteX26" fmla="*/ 5169694 w 7088981"/>
              <a:gd name="connsiteY26" fmla="*/ 130788 h 1205113"/>
              <a:gd name="connsiteX27" fmla="*/ 5262562 w 7088981"/>
              <a:gd name="connsiteY27" fmla="*/ 78400 h 1205113"/>
              <a:gd name="connsiteX28" fmla="*/ 5398294 w 7088981"/>
              <a:gd name="connsiteY28" fmla="*/ 28394 h 1205113"/>
              <a:gd name="connsiteX29" fmla="*/ 5557837 w 7088981"/>
              <a:gd name="connsiteY29" fmla="*/ 4582 h 1205113"/>
              <a:gd name="connsiteX30" fmla="*/ 5693569 w 7088981"/>
              <a:gd name="connsiteY30" fmla="*/ 4582 h 1205113"/>
              <a:gd name="connsiteX31" fmla="*/ 5857875 w 7088981"/>
              <a:gd name="connsiteY31" fmla="*/ 52207 h 1205113"/>
              <a:gd name="connsiteX32" fmla="*/ 5962650 w 7088981"/>
              <a:gd name="connsiteY32" fmla="*/ 78400 h 1205113"/>
              <a:gd name="connsiteX33" fmla="*/ 6205537 w 7088981"/>
              <a:gd name="connsiteY33" fmla="*/ 142694 h 1205113"/>
              <a:gd name="connsiteX34" fmla="*/ 6436519 w 7088981"/>
              <a:gd name="connsiteY34" fmla="*/ 202225 h 1205113"/>
              <a:gd name="connsiteX35" fmla="*/ 6555581 w 7088981"/>
              <a:gd name="connsiteY35" fmla="*/ 221275 h 1205113"/>
              <a:gd name="connsiteX36" fmla="*/ 6703219 w 7088981"/>
              <a:gd name="connsiteY36" fmla="*/ 226038 h 1205113"/>
              <a:gd name="connsiteX37" fmla="*/ 6900862 w 7088981"/>
              <a:gd name="connsiteY37" fmla="*/ 173650 h 1205113"/>
              <a:gd name="connsiteX38" fmla="*/ 7088981 w 7088981"/>
              <a:gd name="connsiteY38" fmla="*/ 59350 h 1205113"/>
              <a:gd name="connsiteX0" fmla="*/ 0 w 7105649"/>
              <a:gd name="connsiteY0" fmla="*/ 466544 h 1205113"/>
              <a:gd name="connsiteX1" fmla="*/ 97631 w 7105649"/>
              <a:gd name="connsiteY1" fmla="*/ 592750 h 1205113"/>
              <a:gd name="connsiteX2" fmla="*/ 185737 w 7105649"/>
              <a:gd name="connsiteY2" fmla="*/ 668950 h 1205113"/>
              <a:gd name="connsiteX3" fmla="*/ 266700 w 7105649"/>
              <a:gd name="connsiteY3" fmla="*/ 692763 h 1205113"/>
              <a:gd name="connsiteX4" fmla="*/ 416719 w 7105649"/>
              <a:gd name="connsiteY4" fmla="*/ 721338 h 1205113"/>
              <a:gd name="connsiteX5" fmla="*/ 507206 w 7105649"/>
              <a:gd name="connsiteY5" fmla="*/ 766582 h 1205113"/>
              <a:gd name="connsiteX6" fmla="*/ 638175 w 7105649"/>
              <a:gd name="connsiteY6" fmla="*/ 842782 h 1205113"/>
              <a:gd name="connsiteX7" fmla="*/ 759619 w 7105649"/>
              <a:gd name="connsiteY7" fmla="*/ 885644 h 1205113"/>
              <a:gd name="connsiteX8" fmla="*/ 1014412 w 7105649"/>
              <a:gd name="connsiteY8" fmla="*/ 904694 h 1205113"/>
              <a:gd name="connsiteX9" fmla="*/ 1326356 w 7105649"/>
              <a:gd name="connsiteY9" fmla="*/ 866594 h 1205113"/>
              <a:gd name="connsiteX10" fmla="*/ 1635919 w 7105649"/>
              <a:gd name="connsiteY10" fmla="*/ 876119 h 1205113"/>
              <a:gd name="connsiteX11" fmla="*/ 1850231 w 7105649"/>
              <a:gd name="connsiteY11" fmla="*/ 911838 h 1205113"/>
              <a:gd name="connsiteX12" fmla="*/ 2045494 w 7105649"/>
              <a:gd name="connsiteY12" fmla="*/ 973750 h 1205113"/>
              <a:gd name="connsiteX13" fmla="*/ 2464594 w 7105649"/>
              <a:gd name="connsiteY13" fmla="*/ 1114244 h 1205113"/>
              <a:gd name="connsiteX14" fmla="*/ 2697956 w 7105649"/>
              <a:gd name="connsiteY14" fmla="*/ 1188063 h 1205113"/>
              <a:gd name="connsiteX15" fmla="*/ 2917031 w 7105649"/>
              <a:gd name="connsiteY15" fmla="*/ 1204732 h 1205113"/>
              <a:gd name="connsiteX16" fmla="*/ 3083719 w 7105649"/>
              <a:gd name="connsiteY16" fmla="*/ 1195207 h 1205113"/>
              <a:gd name="connsiteX17" fmla="*/ 3409950 w 7105649"/>
              <a:gd name="connsiteY17" fmla="*/ 1147582 h 1205113"/>
              <a:gd name="connsiteX18" fmla="*/ 3790950 w 7105649"/>
              <a:gd name="connsiteY18" fmla="*/ 1090432 h 1205113"/>
              <a:gd name="connsiteX19" fmla="*/ 4121944 w 7105649"/>
              <a:gd name="connsiteY19" fmla="*/ 1009469 h 1205113"/>
              <a:gd name="connsiteX20" fmla="*/ 4250531 w 7105649"/>
              <a:gd name="connsiteY20" fmla="*/ 952319 h 1205113"/>
              <a:gd name="connsiteX21" fmla="*/ 4395787 w 7105649"/>
              <a:gd name="connsiteY21" fmla="*/ 868975 h 1205113"/>
              <a:gd name="connsiteX22" fmla="*/ 4557712 w 7105649"/>
              <a:gd name="connsiteY22" fmla="*/ 749913 h 1205113"/>
              <a:gd name="connsiteX23" fmla="*/ 4748212 w 7105649"/>
              <a:gd name="connsiteY23" fmla="*/ 557032 h 1205113"/>
              <a:gd name="connsiteX24" fmla="*/ 4953000 w 7105649"/>
              <a:gd name="connsiteY24" fmla="*/ 330813 h 1205113"/>
              <a:gd name="connsiteX25" fmla="*/ 5067300 w 7105649"/>
              <a:gd name="connsiteY25" fmla="*/ 214132 h 1205113"/>
              <a:gd name="connsiteX26" fmla="*/ 5169694 w 7105649"/>
              <a:gd name="connsiteY26" fmla="*/ 130788 h 1205113"/>
              <a:gd name="connsiteX27" fmla="*/ 5262562 w 7105649"/>
              <a:gd name="connsiteY27" fmla="*/ 78400 h 1205113"/>
              <a:gd name="connsiteX28" fmla="*/ 5398294 w 7105649"/>
              <a:gd name="connsiteY28" fmla="*/ 28394 h 1205113"/>
              <a:gd name="connsiteX29" fmla="*/ 5557837 w 7105649"/>
              <a:gd name="connsiteY29" fmla="*/ 4582 h 1205113"/>
              <a:gd name="connsiteX30" fmla="*/ 5693569 w 7105649"/>
              <a:gd name="connsiteY30" fmla="*/ 4582 h 1205113"/>
              <a:gd name="connsiteX31" fmla="*/ 5857875 w 7105649"/>
              <a:gd name="connsiteY31" fmla="*/ 52207 h 1205113"/>
              <a:gd name="connsiteX32" fmla="*/ 5962650 w 7105649"/>
              <a:gd name="connsiteY32" fmla="*/ 78400 h 1205113"/>
              <a:gd name="connsiteX33" fmla="*/ 6205537 w 7105649"/>
              <a:gd name="connsiteY33" fmla="*/ 142694 h 1205113"/>
              <a:gd name="connsiteX34" fmla="*/ 6436519 w 7105649"/>
              <a:gd name="connsiteY34" fmla="*/ 202225 h 1205113"/>
              <a:gd name="connsiteX35" fmla="*/ 6555581 w 7105649"/>
              <a:gd name="connsiteY35" fmla="*/ 221275 h 1205113"/>
              <a:gd name="connsiteX36" fmla="*/ 6703219 w 7105649"/>
              <a:gd name="connsiteY36" fmla="*/ 226038 h 1205113"/>
              <a:gd name="connsiteX37" fmla="*/ 6900862 w 7105649"/>
              <a:gd name="connsiteY37" fmla="*/ 173650 h 1205113"/>
              <a:gd name="connsiteX38" fmla="*/ 7105649 w 7105649"/>
              <a:gd name="connsiteY38" fmla="*/ 54588 h 1205113"/>
              <a:gd name="connsiteX0" fmla="*/ 0 w 7088980"/>
              <a:gd name="connsiteY0" fmla="*/ 466544 h 1205113"/>
              <a:gd name="connsiteX1" fmla="*/ 97631 w 7088980"/>
              <a:gd name="connsiteY1" fmla="*/ 592750 h 1205113"/>
              <a:gd name="connsiteX2" fmla="*/ 185737 w 7088980"/>
              <a:gd name="connsiteY2" fmla="*/ 668950 h 1205113"/>
              <a:gd name="connsiteX3" fmla="*/ 266700 w 7088980"/>
              <a:gd name="connsiteY3" fmla="*/ 692763 h 1205113"/>
              <a:gd name="connsiteX4" fmla="*/ 416719 w 7088980"/>
              <a:gd name="connsiteY4" fmla="*/ 721338 h 1205113"/>
              <a:gd name="connsiteX5" fmla="*/ 507206 w 7088980"/>
              <a:gd name="connsiteY5" fmla="*/ 766582 h 1205113"/>
              <a:gd name="connsiteX6" fmla="*/ 638175 w 7088980"/>
              <a:gd name="connsiteY6" fmla="*/ 842782 h 1205113"/>
              <a:gd name="connsiteX7" fmla="*/ 759619 w 7088980"/>
              <a:gd name="connsiteY7" fmla="*/ 885644 h 1205113"/>
              <a:gd name="connsiteX8" fmla="*/ 1014412 w 7088980"/>
              <a:gd name="connsiteY8" fmla="*/ 904694 h 1205113"/>
              <a:gd name="connsiteX9" fmla="*/ 1326356 w 7088980"/>
              <a:gd name="connsiteY9" fmla="*/ 866594 h 1205113"/>
              <a:gd name="connsiteX10" fmla="*/ 1635919 w 7088980"/>
              <a:gd name="connsiteY10" fmla="*/ 876119 h 1205113"/>
              <a:gd name="connsiteX11" fmla="*/ 1850231 w 7088980"/>
              <a:gd name="connsiteY11" fmla="*/ 911838 h 1205113"/>
              <a:gd name="connsiteX12" fmla="*/ 2045494 w 7088980"/>
              <a:gd name="connsiteY12" fmla="*/ 973750 h 1205113"/>
              <a:gd name="connsiteX13" fmla="*/ 2464594 w 7088980"/>
              <a:gd name="connsiteY13" fmla="*/ 1114244 h 1205113"/>
              <a:gd name="connsiteX14" fmla="*/ 2697956 w 7088980"/>
              <a:gd name="connsiteY14" fmla="*/ 1188063 h 1205113"/>
              <a:gd name="connsiteX15" fmla="*/ 2917031 w 7088980"/>
              <a:gd name="connsiteY15" fmla="*/ 1204732 h 1205113"/>
              <a:gd name="connsiteX16" fmla="*/ 3083719 w 7088980"/>
              <a:gd name="connsiteY16" fmla="*/ 1195207 h 1205113"/>
              <a:gd name="connsiteX17" fmla="*/ 3409950 w 7088980"/>
              <a:gd name="connsiteY17" fmla="*/ 1147582 h 1205113"/>
              <a:gd name="connsiteX18" fmla="*/ 3790950 w 7088980"/>
              <a:gd name="connsiteY18" fmla="*/ 1090432 h 1205113"/>
              <a:gd name="connsiteX19" fmla="*/ 4121944 w 7088980"/>
              <a:gd name="connsiteY19" fmla="*/ 1009469 h 1205113"/>
              <a:gd name="connsiteX20" fmla="*/ 4250531 w 7088980"/>
              <a:gd name="connsiteY20" fmla="*/ 952319 h 1205113"/>
              <a:gd name="connsiteX21" fmla="*/ 4395787 w 7088980"/>
              <a:gd name="connsiteY21" fmla="*/ 868975 h 1205113"/>
              <a:gd name="connsiteX22" fmla="*/ 4557712 w 7088980"/>
              <a:gd name="connsiteY22" fmla="*/ 749913 h 1205113"/>
              <a:gd name="connsiteX23" fmla="*/ 4748212 w 7088980"/>
              <a:gd name="connsiteY23" fmla="*/ 557032 h 1205113"/>
              <a:gd name="connsiteX24" fmla="*/ 4953000 w 7088980"/>
              <a:gd name="connsiteY24" fmla="*/ 330813 h 1205113"/>
              <a:gd name="connsiteX25" fmla="*/ 5067300 w 7088980"/>
              <a:gd name="connsiteY25" fmla="*/ 214132 h 1205113"/>
              <a:gd name="connsiteX26" fmla="*/ 5169694 w 7088980"/>
              <a:gd name="connsiteY26" fmla="*/ 130788 h 1205113"/>
              <a:gd name="connsiteX27" fmla="*/ 5262562 w 7088980"/>
              <a:gd name="connsiteY27" fmla="*/ 78400 h 1205113"/>
              <a:gd name="connsiteX28" fmla="*/ 5398294 w 7088980"/>
              <a:gd name="connsiteY28" fmla="*/ 28394 h 1205113"/>
              <a:gd name="connsiteX29" fmla="*/ 5557837 w 7088980"/>
              <a:gd name="connsiteY29" fmla="*/ 4582 h 1205113"/>
              <a:gd name="connsiteX30" fmla="*/ 5693569 w 7088980"/>
              <a:gd name="connsiteY30" fmla="*/ 4582 h 1205113"/>
              <a:gd name="connsiteX31" fmla="*/ 5857875 w 7088980"/>
              <a:gd name="connsiteY31" fmla="*/ 52207 h 1205113"/>
              <a:gd name="connsiteX32" fmla="*/ 5962650 w 7088980"/>
              <a:gd name="connsiteY32" fmla="*/ 78400 h 1205113"/>
              <a:gd name="connsiteX33" fmla="*/ 6205537 w 7088980"/>
              <a:gd name="connsiteY33" fmla="*/ 142694 h 1205113"/>
              <a:gd name="connsiteX34" fmla="*/ 6436519 w 7088980"/>
              <a:gd name="connsiteY34" fmla="*/ 202225 h 1205113"/>
              <a:gd name="connsiteX35" fmla="*/ 6555581 w 7088980"/>
              <a:gd name="connsiteY35" fmla="*/ 221275 h 1205113"/>
              <a:gd name="connsiteX36" fmla="*/ 6703219 w 7088980"/>
              <a:gd name="connsiteY36" fmla="*/ 226038 h 1205113"/>
              <a:gd name="connsiteX37" fmla="*/ 6900862 w 7088980"/>
              <a:gd name="connsiteY37" fmla="*/ 173650 h 1205113"/>
              <a:gd name="connsiteX38" fmla="*/ 7088980 w 7088980"/>
              <a:gd name="connsiteY38" fmla="*/ 68876 h 1205113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55581 w 7088980"/>
              <a:gd name="connsiteY35" fmla="*/ 217380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2599 h 1201218"/>
              <a:gd name="connsiteX0" fmla="*/ 235190 w 6995558"/>
              <a:gd name="connsiteY0" fmla="*/ 0 h 1319594"/>
              <a:gd name="connsiteX1" fmla="*/ 4209 w 6995558"/>
              <a:gd name="connsiteY1" fmla="*/ 707231 h 1319594"/>
              <a:gd name="connsiteX2" fmla="*/ 92315 w 6995558"/>
              <a:gd name="connsiteY2" fmla="*/ 783431 h 1319594"/>
              <a:gd name="connsiteX3" fmla="*/ 173278 w 6995558"/>
              <a:gd name="connsiteY3" fmla="*/ 807244 h 1319594"/>
              <a:gd name="connsiteX4" fmla="*/ 323297 w 6995558"/>
              <a:gd name="connsiteY4" fmla="*/ 835819 h 1319594"/>
              <a:gd name="connsiteX5" fmla="*/ 413784 w 6995558"/>
              <a:gd name="connsiteY5" fmla="*/ 881063 h 1319594"/>
              <a:gd name="connsiteX6" fmla="*/ 544753 w 6995558"/>
              <a:gd name="connsiteY6" fmla="*/ 957263 h 1319594"/>
              <a:gd name="connsiteX7" fmla="*/ 666197 w 6995558"/>
              <a:gd name="connsiteY7" fmla="*/ 1000125 h 1319594"/>
              <a:gd name="connsiteX8" fmla="*/ 920990 w 6995558"/>
              <a:gd name="connsiteY8" fmla="*/ 1019175 h 1319594"/>
              <a:gd name="connsiteX9" fmla="*/ 1232934 w 6995558"/>
              <a:gd name="connsiteY9" fmla="*/ 981075 h 1319594"/>
              <a:gd name="connsiteX10" fmla="*/ 1542497 w 6995558"/>
              <a:gd name="connsiteY10" fmla="*/ 990600 h 1319594"/>
              <a:gd name="connsiteX11" fmla="*/ 1756809 w 6995558"/>
              <a:gd name="connsiteY11" fmla="*/ 1026319 h 1319594"/>
              <a:gd name="connsiteX12" fmla="*/ 1952072 w 6995558"/>
              <a:gd name="connsiteY12" fmla="*/ 1088231 h 1319594"/>
              <a:gd name="connsiteX13" fmla="*/ 2371172 w 6995558"/>
              <a:gd name="connsiteY13" fmla="*/ 1228725 h 1319594"/>
              <a:gd name="connsiteX14" fmla="*/ 2604534 w 6995558"/>
              <a:gd name="connsiteY14" fmla="*/ 1302544 h 1319594"/>
              <a:gd name="connsiteX15" fmla="*/ 2823609 w 6995558"/>
              <a:gd name="connsiteY15" fmla="*/ 1319213 h 1319594"/>
              <a:gd name="connsiteX16" fmla="*/ 2990297 w 6995558"/>
              <a:gd name="connsiteY16" fmla="*/ 1309688 h 1319594"/>
              <a:gd name="connsiteX17" fmla="*/ 3316528 w 6995558"/>
              <a:gd name="connsiteY17" fmla="*/ 1262063 h 1319594"/>
              <a:gd name="connsiteX18" fmla="*/ 3697528 w 6995558"/>
              <a:gd name="connsiteY18" fmla="*/ 1204913 h 1319594"/>
              <a:gd name="connsiteX19" fmla="*/ 4028522 w 6995558"/>
              <a:gd name="connsiteY19" fmla="*/ 1123950 h 1319594"/>
              <a:gd name="connsiteX20" fmla="*/ 4157109 w 6995558"/>
              <a:gd name="connsiteY20" fmla="*/ 1066800 h 1319594"/>
              <a:gd name="connsiteX21" fmla="*/ 4302365 w 6995558"/>
              <a:gd name="connsiteY21" fmla="*/ 983456 h 1319594"/>
              <a:gd name="connsiteX22" fmla="*/ 4464290 w 6995558"/>
              <a:gd name="connsiteY22" fmla="*/ 864394 h 1319594"/>
              <a:gd name="connsiteX23" fmla="*/ 4654790 w 6995558"/>
              <a:gd name="connsiteY23" fmla="*/ 671513 h 1319594"/>
              <a:gd name="connsiteX24" fmla="*/ 4859578 w 6995558"/>
              <a:gd name="connsiteY24" fmla="*/ 445294 h 1319594"/>
              <a:gd name="connsiteX25" fmla="*/ 4973878 w 6995558"/>
              <a:gd name="connsiteY25" fmla="*/ 328613 h 1319594"/>
              <a:gd name="connsiteX26" fmla="*/ 5076272 w 6995558"/>
              <a:gd name="connsiteY26" fmla="*/ 245269 h 1319594"/>
              <a:gd name="connsiteX27" fmla="*/ 5169140 w 6995558"/>
              <a:gd name="connsiteY27" fmla="*/ 192881 h 1319594"/>
              <a:gd name="connsiteX28" fmla="*/ 5304872 w 6995558"/>
              <a:gd name="connsiteY28" fmla="*/ 142875 h 1319594"/>
              <a:gd name="connsiteX29" fmla="*/ 5464415 w 6995558"/>
              <a:gd name="connsiteY29" fmla="*/ 119063 h 1319594"/>
              <a:gd name="connsiteX30" fmla="*/ 5600147 w 6995558"/>
              <a:gd name="connsiteY30" fmla="*/ 128588 h 1319594"/>
              <a:gd name="connsiteX31" fmla="*/ 5764453 w 6995558"/>
              <a:gd name="connsiteY31" fmla="*/ 166688 h 1319594"/>
              <a:gd name="connsiteX32" fmla="*/ 5869228 w 6995558"/>
              <a:gd name="connsiteY32" fmla="*/ 192881 h 1319594"/>
              <a:gd name="connsiteX33" fmla="*/ 6112115 w 6995558"/>
              <a:gd name="connsiteY33" fmla="*/ 257175 h 1319594"/>
              <a:gd name="connsiteX34" fmla="*/ 6343097 w 6995558"/>
              <a:gd name="connsiteY34" fmla="*/ 316706 h 1319594"/>
              <a:gd name="connsiteX35" fmla="*/ 6485971 w 6995558"/>
              <a:gd name="connsiteY35" fmla="*/ 342900 h 1319594"/>
              <a:gd name="connsiteX36" fmla="*/ 6609797 w 6995558"/>
              <a:gd name="connsiteY36" fmla="*/ 340519 h 1319594"/>
              <a:gd name="connsiteX37" fmla="*/ 6807440 w 6995558"/>
              <a:gd name="connsiteY37" fmla="*/ 288131 h 1319594"/>
              <a:gd name="connsiteX38" fmla="*/ 6995558 w 6995558"/>
              <a:gd name="connsiteY38" fmla="*/ 180975 h 1319594"/>
              <a:gd name="connsiteX0" fmla="*/ 158598 w 6918966"/>
              <a:gd name="connsiteY0" fmla="*/ 37642 h 1357236"/>
              <a:gd name="connsiteX1" fmla="*/ 415773 w 6918966"/>
              <a:gd name="connsiteY1" fmla="*/ 51929 h 1357236"/>
              <a:gd name="connsiteX2" fmla="*/ 15723 w 6918966"/>
              <a:gd name="connsiteY2" fmla="*/ 821073 h 1357236"/>
              <a:gd name="connsiteX3" fmla="*/ 96686 w 6918966"/>
              <a:gd name="connsiteY3" fmla="*/ 844886 h 1357236"/>
              <a:gd name="connsiteX4" fmla="*/ 246705 w 6918966"/>
              <a:gd name="connsiteY4" fmla="*/ 873461 h 1357236"/>
              <a:gd name="connsiteX5" fmla="*/ 337192 w 6918966"/>
              <a:gd name="connsiteY5" fmla="*/ 918705 h 1357236"/>
              <a:gd name="connsiteX6" fmla="*/ 468161 w 6918966"/>
              <a:gd name="connsiteY6" fmla="*/ 994905 h 1357236"/>
              <a:gd name="connsiteX7" fmla="*/ 589605 w 6918966"/>
              <a:gd name="connsiteY7" fmla="*/ 1037767 h 1357236"/>
              <a:gd name="connsiteX8" fmla="*/ 844398 w 6918966"/>
              <a:gd name="connsiteY8" fmla="*/ 1056817 h 1357236"/>
              <a:gd name="connsiteX9" fmla="*/ 1156342 w 6918966"/>
              <a:gd name="connsiteY9" fmla="*/ 1018717 h 1357236"/>
              <a:gd name="connsiteX10" fmla="*/ 1465905 w 6918966"/>
              <a:gd name="connsiteY10" fmla="*/ 1028242 h 1357236"/>
              <a:gd name="connsiteX11" fmla="*/ 1680217 w 6918966"/>
              <a:gd name="connsiteY11" fmla="*/ 1063961 h 1357236"/>
              <a:gd name="connsiteX12" fmla="*/ 1875480 w 6918966"/>
              <a:gd name="connsiteY12" fmla="*/ 1125873 h 1357236"/>
              <a:gd name="connsiteX13" fmla="*/ 2294580 w 6918966"/>
              <a:gd name="connsiteY13" fmla="*/ 1266367 h 1357236"/>
              <a:gd name="connsiteX14" fmla="*/ 2527942 w 6918966"/>
              <a:gd name="connsiteY14" fmla="*/ 1340186 h 1357236"/>
              <a:gd name="connsiteX15" fmla="*/ 2747017 w 6918966"/>
              <a:gd name="connsiteY15" fmla="*/ 1356855 h 1357236"/>
              <a:gd name="connsiteX16" fmla="*/ 2913705 w 6918966"/>
              <a:gd name="connsiteY16" fmla="*/ 1347330 h 1357236"/>
              <a:gd name="connsiteX17" fmla="*/ 3239936 w 6918966"/>
              <a:gd name="connsiteY17" fmla="*/ 1299705 h 1357236"/>
              <a:gd name="connsiteX18" fmla="*/ 3620936 w 6918966"/>
              <a:gd name="connsiteY18" fmla="*/ 1242555 h 1357236"/>
              <a:gd name="connsiteX19" fmla="*/ 3951930 w 6918966"/>
              <a:gd name="connsiteY19" fmla="*/ 1161592 h 1357236"/>
              <a:gd name="connsiteX20" fmla="*/ 4080517 w 6918966"/>
              <a:gd name="connsiteY20" fmla="*/ 1104442 h 1357236"/>
              <a:gd name="connsiteX21" fmla="*/ 4225773 w 6918966"/>
              <a:gd name="connsiteY21" fmla="*/ 1021098 h 1357236"/>
              <a:gd name="connsiteX22" fmla="*/ 4387698 w 6918966"/>
              <a:gd name="connsiteY22" fmla="*/ 902036 h 1357236"/>
              <a:gd name="connsiteX23" fmla="*/ 4578198 w 6918966"/>
              <a:gd name="connsiteY23" fmla="*/ 709155 h 1357236"/>
              <a:gd name="connsiteX24" fmla="*/ 4782986 w 6918966"/>
              <a:gd name="connsiteY24" fmla="*/ 482936 h 1357236"/>
              <a:gd name="connsiteX25" fmla="*/ 4897286 w 6918966"/>
              <a:gd name="connsiteY25" fmla="*/ 366255 h 1357236"/>
              <a:gd name="connsiteX26" fmla="*/ 4999680 w 6918966"/>
              <a:gd name="connsiteY26" fmla="*/ 282911 h 1357236"/>
              <a:gd name="connsiteX27" fmla="*/ 5092548 w 6918966"/>
              <a:gd name="connsiteY27" fmla="*/ 230523 h 1357236"/>
              <a:gd name="connsiteX28" fmla="*/ 5228280 w 6918966"/>
              <a:gd name="connsiteY28" fmla="*/ 180517 h 1357236"/>
              <a:gd name="connsiteX29" fmla="*/ 5387823 w 6918966"/>
              <a:gd name="connsiteY29" fmla="*/ 156705 h 1357236"/>
              <a:gd name="connsiteX30" fmla="*/ 5523555 w 6918966"/>
              <a:gd name="connsiteY30" fmla="*/ 166230 h 1357236"/>
              <a:gd name="connsiteX31" fmla="*/ 5687861 w 6918966"/>
              <a:gd name="connsiteY31" fmla="*/ 204330 h 1357236"/>
              <a:gd name="connsiteX32" fmla="*/ 5792636 w 6918966"/>
              <a:gd name="connsiteY32" fmla="*/ 230523 h 1357236"/>
              <a:gd name="connsiteX33" fmla="*/ 6035523 w 6918966"/>
              <a:gd name="connsiteY33" fmla="*/ 294817 h 1357236"/>
              <a:gd name="connsiteX34" fmla="*/ 6266505 w 6918966"/>
              <a:gd name="connsiteY34" fmla="*/ 354348 h 1357236"/>
              <a:gd name="connsiteX35" fmla="*/ 6409379 w 6918966"/>
              <a:gd name="connsiteY35" fmla="*/ 380542 h 1357236"/>
              <a:gd name="connsiteX36" fmla="*/ 6533205 w 6918966"/>
              <a:gd name="connsiteY36" fmla="*/ 378161 h 1357236"/>
              <a:gd name="connsiteX37" fmla="*/ 6730848 w 6918966"/>
              <a:gd name="connsiteY37" fmla="*/ 325773 h 1357236"/>
              <a:gd name="connsiteX38" fmla="*/ 6918966 w 6918966"/>
              <a:gd name="connsiteY38" fmla="*/ 218617 h 1357236"/>
              <a:gd name="connsiteX0" fmla="*/ 77863 w 6838231"/>
              <a:gd name="connsiteY0" fmla="*/ 0 h 1319594"/>
              <a:gd name="connsiteX1" fmla="*/ 335038 w 6838231"/>
              <a:gd name="connsiteY1" fmla="*/ 14287 h 1319594"/>
              <a:gd name="connsiteX2" fmla="*/ 585069 w 6838231"/>
              <a:gd name="connsiteY2" fmla="*/ 116681 h 1319594"/>
              <a:gd name="connsiteX3" fmla="*/ 15951 w 6838231"/>
              <a:gd name="connsiteY3" fmla="*/ 807244 h 1319594"/>
              <a:gd name="connsiteX4" fmla="*/ 165970 w 6838231"/>
              <a:gd name="connsiteY4" fmla="*/ 835819 h 1319594"/>
              <a:gd name="connsiteX5" fmla="*/ 256457 w 6838231"/>
              <a:gd name="connsiteY5" fmla="*/ 881063 h 1319594"/>
              <a:gd name="connsiteX6" fmla="*/ 387426 w 6838231"/>
              <a:gd name="connsiteY6" fmla="*/ 957263 h 1319594"/>
              <a:gd name="connsiteX7" fmla="*/ 508870 w 6838231"/>
              <a:gd name="connsiteY7" fmla="*/ 1000125 h 1319594"/>
              <a:gd name="connsiteX8" fmla="*/ 763663 w 6838231"/>
              <a:gd name="connsiteY8" fmla="*/ 1019175 h 1319594"/>
              <a:gd name="connsiteX9" fmla="*/ 1075607 w 6838231"/>
              <a:gd name="connsiteY9" fmla="*/ 981075 h 1319594"/>
              <a:gd name="connsiteX10" fmla="*/ 1385170 w 6838231"/>
              <a:gd name="connsiteY10" fmla="*/ 990600 h 1319594"/>
              <a:gd name="connsiteX11" fmla="*/ 1599482 w 6838231"/>
              <a:gd name="connsiteY11" fmla="*/ 1026319 h 1319594"/>
              <a:gd name="connsiteX12" fmla="*/ 1794745 w 6838231"/>
              <a:gd name="connsiteY12" fmla="*/ 1088231 h 1319594"/>
              <a:gd name="connsiteX13" fmla="*/ 2213845 w 6838231"/>
              <a:gd name="connsiteY13" fmla="*/ 1228725 h 1319594"/>
              <a:gd name="connsiteX14" fmla="*/ 2447207 w 6838231"/>
              <a:gd name="connsiteY14" fmla="*/ 1302544 h 1319594"/>
              <a:gd name="connsiteX15" fmla="*/ 2666282 w 6838231"/>
              <a:gd name="connsiteY15" fmla="*/ 1319213 h 1319594"/>
              <a:gd name="connsiteX16" fmla="*/ 2832970 w 6838231"/>
              <a:gd name="connsiteY16" fmla="*/ 1309688 h 1319594"/>
              <a:gd name="connsiteX17" fmla="*/ 3159201 w 6838231"/>
              <a:gd name="connsiteY17" fmla="*/ 1262063 h 1319594"/>
              <a:gd name="connsiteX18" fmla="*/ 3540201 w 6838231"/>
              <a:gd name="connsiteY18" fmla="*/ 1204913 h 1319594"/>
              <a:gd name="connsiteX19" fmla="*/ 3871195 w 6838231"/>
              <a:gd name="connsiteY19" fmla="*/ 1123950 h 1319594"/>
              <a:gd name="connsiteX20" fmla="*/ 3999782 w 6838231"/>
              <a:gd name="connsiteY20" fmla="*/ 1066800 h 1319594"/>
              <a:gd name="connsiteX21" fmla="*/ 4145038 w 6838231"/>
              <a:gd name="connsiteY21" fmla="*/ 983456 h 1319594"/>
              <a:gd name="connsiteX22" fmla="*/ 4306963 w 6838231"/>
              <a:gd name="connsiteY22" fmla="*/ 864394 h 1319594"/>
              <a:gd name="connsiteX23" fmla="*/ 4497463 w 6838231"/>
              <a:gd name="connsiteY23" fmla="*/ 671513 h 1319594"/>
              <a:gd name="connsiteX24" fmla="*/ 4702251 w 6838231"/>
              <a:gd name="connsiteY24" fmla="*/ 445294 h 1319594"/>
              <a:gd name="connsiteX25" fmla="*/ 4816551 w 6838231"/>
              <a:gd name="connsiteY25" fmla="*/ 328613 h 1319594"/>
              <a:gd name="connsiteX26" fmla="*/ 4918945 w 6838231"/>
              <a:gd name="connsiteY26" fmla="*/ 245269 h 1319594"/>
              <a:gd name="connsiteX27" fmla="*/ 5011813 w 6838231"/>
              <a:gd name="connsiteY27" fmla="*/ 192881 h 1319594"/>
              <a:gd name="connsiteX28" fmla="*/ 5147545 w 6838231"/>
              <a:gd name="connsiteY28" fmla="*/ 142875 h 1319594"/>
              <a:gd name="connsiteX29" fmla="*/ 5307088 w 6838231"/>
              <a:gd name="connsiteY29" fmla="*/ 119063 h 1319594"/>
              <a:gd name="connsiteX30" fmla="*/ 5442820 w 6838231"/>
              <a:gd name="connsiteY30" fmla="*/ 128588 h 1319594"/>
              <a:gd name="connsiteX31" fmla="*/ 5607126 w 6838231"/>
              <a:gd name="connsiteY31" fmla="*/ 166688 h 1319594"/>
              <a:gd name="connsiteX32" fmla="*/ 5711901 w 6838231"/>
              <a:gd name="connsiteY32" fmla="*/ 192881 h 1319594"/>
              <a:gd name="connsiteX33" fmla="*/ 5954788 w 6838231"/>
              <a:gd name="connsiteY33" fmla="*/ 257175 h 1319594"/>
              <a:gd name="connsiteX34" fmla="*/ 6185770 w 6838231"/>
              <a:gd name="connsiteY34" fmla="*/ 316706 h 1319594"/>
              <a:gd name="connsiteX35" fmla="*/ 6328644 w 6838231"/>
              <a:gd name="connsiteY35" fmla="*/ 342900 h 1319594"/>
              <a:gd name="connsiteX36" fmla="*/ 6452470 w 6838231"/>
              <a:gd name="connsiteY36" fmla="*/ 340519 h 1319594"/>
              <a:gd name="connsiteX37" fmla="*/ 6650113 w 6838231"/>
              <a:gd name="connsiteY37" fmla="*/ 288131 h 1319594"/>
              <a:gd name="connsiteX38" fmla="*/ 6838231 w 6838231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88107 w 6760368"/>
              <a:gd name="connsiteY4" fmla="*/ 835819 h 1319594"/>
              <a:gd name="connsiteX5" fmla="*/ 178594 w 6760368"/>
              <a:gd name="connsiteY5" fmla="*/ 881063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178594 w 6760368"/>
              <a:gd name="connsiteY5" fmla="*/ 881063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997744 w 6760368"/>
              <a:gd name="connsiteY9" fmla="*/ 981075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626268 w 6760368"/>
              <a:gd name="connsiteY3" fmla="*/ 164307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433387 w 6760368"/>
              <a:gd name="connsiteY2" fmla="*/ 66675 h 1319594"/>
              <a:gd name="connsiteX3" fmla="*/ 626268 w 6760368"/>
              <a:gd name="connsiteY3" fmla="*/ 164307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3790 h 1323384"/>
              <a:gd name="connsiteX1" fmla="*/ 221456 w 6760368"/>
              <a:gd name="connsiteY1" fmla="*/ 1408 h 1323384"/>
              <a:gd name="connsiteX2" fmla="*/ 433387 w 6760368"/>
              <a:gd name="connsiteY2" fmla="*/ 70465 h 1323384"/>
              <a:gd name="connsiteX3" fmla="*/ 626268 w 6760368"/>
              <a:gd name="connsiteY3" fmla="*/ 168097 h 1323384"/>
              <a:gd name="connsiteX4" fmla="*/ 735807 w 6760368"/>
              <a:gd name="connsiteY4" fmla="*/ 260964 h 1323384"/>
              <a:gd name="connsiteX5" fmla="*/ 816769 w 6760368"/>
              <a:gd name="connsiteY5" fmla="*/ 337166 h 1323384"/>
              <a:gd name="connsiteX6" fmla="*/ 895350 w 6760368"/>
              <a:gd name="connsiteY6" fmla="*/ 437178 h 1323384"/>
              <a:gd name="connsiteX7" fmla="*/ 978694 w 6760368"/>
              <a:gd name="connsiteY7" fmla="*/ 570527 h 1323384"/>
              <a:gd name="connsiteX8" fmla="*/ 1057274 w 6760368"/>
              <a:gd name="connsiteY8" fmla="*/ 658633 h 1323384"/>
              <a:gd name="connsiteX9" fmla="*/ 1178719 w 6760368"/>
              <a:gd name="connsiteY9" fmla="*/ 820559 h 1323384"/>
              <a:gd name="connsiteX10" fmla="*/ 1300163 w 6760368"/>
              <a:gd name="connsiteY10" fmla="*/ 922953 h 1323384"/>
              <a:gd name="connsiteX11" fmla="*/ 1521619 w 6760368"/>
              <a:gd name="connsiteY11" fmla="*/ 1030109 h 1323384"/>
              <a:gd name="connsiteX12" fmla="*/ 1716882 w 6760368"/>
              <a:gd name="connsiteY12" fmla="*/ 1092021 h 1323384"/>
              <a:gd name="connsiteX13" fmla="*/ 2135982 w 6760368"/>
              <a:gd name="connsiteY13" fmla="*/ 1232515 h 1323384"/>
              <a:gd name="connsiteX14" fmla="*/ 2369344 w 6760368"/>
              <a:gd name="connsiteY14" fmla="*/ 1306334 h 1323384"/>
              <a:gd name="connsiteX15" fmla="*/ 2588419 w 6760368"/>
              <a:gd name="connsiteY15" fmla="*/ 1323003 h 1323384"/>
              <a:gd name="connsiteX16" fmla="*/ 2755107 w 6760368"/>
              <a:gd name="connsiteY16" fmla="*/ 1313478 h 1323384"/>
              <a:gd name="connsiteX17" fmla="*/ 3081338 w 6760368"/>
              <a:gd name="connsiteY17" fmla="*/ 1265853 h 1323384"/>
              <a:gd name="connsiteX18" fmla="*/ 3462338 w 6760368"/>
              <a:gd name="connsiteY18" fmla="*/ 1208703 h 1323384"/>
              <a:gd name="connsiteX19" fmla="*/ 3793332 w 6760368"/>
              <a:gd name="connsiteY19" fmla="*/ 1127740 h 1323384"/>
              <a:gd name="connsiteX20" fmla="*/ 3921919 w 6760368"/>
              <a:gd name="connsiteY20" fmla="*/ 1070590 h 1323384"/>
              <a:gd name="connsiteX21" fmla="*/ 4067175 w 6760368"/>
              <a:gd name="connsiteY21" fmla="*/ 987246 h 1323384"/>
              <a:gd name="connsiteX22" fmla="*/ 4229100 w 6760368"/>
              <a:gd name="connsiteY22" fmla="*/ 868184 h 1323384"/>
              <a:gd name="connsiteX23" fmla="*/ 4419600 w 6760368"/>
              <a:gd name="connsiteY23" fmla="*/ 675303 h 1323384"/>
              <a:gd name="connsiteX24" fmla="*/ 4624388 w 6760368"/>
              <a:gd name="connsiteY24" fmla="*/ 449084 h 1323384"/>
              <a:gd name="connsiteX25" fmla="*/ 4738688 w 6760368"/>
              <a:gd name="connsiteY25" fmla="*/ 332403 h 1323384"/>
              <a:gd name="connsiteX26" fmla="*/ 4841082 w 6760368"/>
              <a:gd name="connsiteY26" fmla="*/ 249059 h 1323384"/>
              <a:gd name="connsiteX27" fmla="*/ 4933950 w 6760368"/>
              <a:gd name="connsiteY27" fmla="*/ 196671 h 1323384"/>
              <a:gd name="connsiteX28" fmla="*/ 5069682 w 6760368"/>
              <a:gd name="connsiteY28" fmla="*/ 146665 h 1323384"/>
              <a:gd name="connsiteX29" fmla="*/ 5229225 w 6760368"/>
              <a:gd name="connsiteY29" fmla="*/ 122853 h 1323384"/>
              <a:gd name="connsiteX30" fmla="*/ 5364957 w 6760368"/>
              <a:gd name="connsiteY30" fmla="*/ 132378 h 1323384"/>
              <a:gd name="connsiteX31" fmla="*/ 5529263 w 6760368"/>
              <a:gd name="connsiteY31" fmla="*/ 170478 h 1323384"/>
              <a:gd name="connsiteX32" fmla="*/ 5634038 w 6760368"/>
              <a:gd name="connsiteY32" fmla="*/ 196671 h 1323384"/>
              <a:gd name="connsiteX33" fmla="*/ 5876925 w 6760368"/>
              <a:gd name="connsiteY33" fmla="*/ 260965 h 1323384"/>
              <a:gd name="connsiteX34" fmla="*/ 6107907 w 6760368"/>
              <a:gd name="connsiteY34" fmla="*/ 320496 h 1323384"/>
              <a:gd name="connsiteX35" fmla="*/ 6250781 w 6760368"/>
              <a:gd name="connsiteY35" fmla="*/ 346690 h 1323384"/>
              <a:gd name="connsiteX36" fmla="*/ 6374607 w 6760368"/>
              <a:gd name="connsiteY36" fmla="*/ 344309 h 1323384"/>
              <a:gd name="connsiteX37" fmla="*/ 6572250 w 6760368"/>
              <a:gd name="connsiteY37" fmla="*/ 291921 h 1323384"/>
              <a:gd name="connsiteX38" fmla="*/ 6760368 w 6760368"/>
              <a:gd name="connsiteY38" fmla="*/ 184765 h 1323384"/>
              <a:gd name="connsiteX0" fmla="*/ 0 w 6760368"/>
              <a:gd name="connsiteY0" fmla="*/ 9554 h 1329148"/>
              <a:gd name="connsiteX1" fmla="*/ 221456 w 6760368"/>
              <a:gd name="connsiteY1" fmla="*/ 7172 h 1329148"/>
              <a:gd name="connsiteX2" fmla="*/ 433387 w 6760368"/>
              <a:gd name="connsiteY2" fmla="*/ 76229 h 1329148"/>
              <a:gd name="connsiteX3" fmla="*/ 626268 w 6760368"/>
              <a:gd name="connsiteY3" fmla="*/ 173861 h 1329148"/>
              <a:gd name="connsiteX4" fmla="*/ 735807 w 6760368"/>
              <a:gd name="connsiteY4" fmla="*/ 266728 h 1329148"/>
              <a:gd name="connsiteX5" fmla="*/ 816769 w 6760368"/>
              <a:gd name="connsiteY5" fmla="*/ 342930 h 1329148"/>
              <a:gd name="connsiteX6" fmla="*/ 895350 w 6760368"/>
              <a:gd name="connsiteY6" fmla="*/ 442942 h 1329148"/>
              <a:gd name="connsiteX7" fmla="*/ 978694 w 6760368"/>
              <a:gd name="connsiteY7" fmla="*/ 576291 h 1329148"/>
              <a:gd name="connsiteX8" fmla="*/ 1057274 w 6760368"/>
              <a:gd name="connsiteY8" fmla="*/ 664397 h 1329148"/>
              <a:gd name="connsiteX9" fmla="*/ 1178719 w 6760368"/>
              <a:gd name="connsiteY9" fmla="*/ 826323 h 1329148"/>
              <a:gd name="connsiteX10" fmla="*/ 1300163 w 6760368"/>
              <a:gd name="connsiteY10" fmla="*/ 928717 h 1329148"/>
              <a:gd name="connsiteX11" fmla="*/ 1521619 w 6760368"/>
              <a:gd name="connsiteY11" fmla="*/ 1035873 h 1329148"/>
              <a:gd name="connsiteX12" fmla="*/ 1716882 w 6760368"/>
              <a:gd name="connsiteY12" fmla="*/ 1097785 h 1329148"/>
              <a:gd name="connsiteX13" fmla="*/ 2135982 w 6760368"/>
              <a:gd name="connsiteY13" fmla="*/ 1238279 h 1329148"/>
              <a:gd name="connsiteX14" fmla="*/ 2369344 w 6760368"/>
              <a:gd name="connsiteY14" fmla="*/ 1312098 h 1329148"/>
              <a:gd name="connsiteX15" fmla="*/ 2588419 w 6760368"/>
              <a:gd name="connsiteY15" fmla="*/ 1328767 h 1329148"/>
              <a:gd name="connsiteX16" fmla="*/ 2755107 w 6760368"/>
              <a:gd name="connsiteY16" fmla="*/ 1319242 h 1329148"/>
              <a:gd name="connsiteX17" fmla="*/ 3081338 w 6760368"/>
              <a:gd name="connsiteY17" fmla="*/ 1271617 h 1329148"/>
              <a:gd name="connsiteX18" fmla="*/ 3462338 w 6760368"/>
              <a:gd name="connsiteY18" fmla="*/ 1214467 h 1329148"/>
              <a:gd name="connsiteX19" fmla="*/ 3793332 w 6760368"/>
              <a:gd name="connsiteY19" fmla="*/ 1133504 h 1329148"/>
              <a:gd name="connsiteX20" fmla="*/ 3921919 w 6760368"/>
              <a:gd name="connsiteY20" fmla="*/ 1076354 h 1329148"/>
              <a:gd name="connsiteX21" fmla="*/ 4067175 w 6760368"/>
              <a:gd name="connsiteY21" fmla="*/ 993010 h 1329148"/>
              <a:gd name="connsiteX22" fmla="*/ 4229100 w 6760368"/>
              <a:gd name="connsiteY22" fmla="*/ 873948 h 1329148"/>
              <a:gd name="connsiteX23" fmla="*/ 4419600 w 6760368"/>
              <a:gd name="connsiteY23" fmla="*/ 681067 h 1329148"/>
              <a:gd name="connsiteX24" fmla="*/ 4624388 w 6760368"/>
              <a:gd name="connsiteY24" fmla="*/ 454848 h 1329148"/>
              <a:gd name="connsiteX25" fmla="*/ 4738688 w 6760368"/>
              <a:gd name="connsiteY25" fmla="*/ 338167 h 1329148"/>
              <a:gd name="connsiteX26" fmla="*/ 4841082 w 6760368"/>
              <a:gd name="connsiteY26" fmla="*/ 254823 h 1329148"/>
              <a:gd name="connsiteX27" fmla="*/ 4933950 w 6760368"/>
              <a:gd name="connsiteY27" fmla="*/ 202435 h 1329148"/>
              <a:gd name="connsiteX28" fmla="*/ 5069682 w 6760368"/>
              <a:gd name="connsiteY28" fmla="*/ 152429 h 1329148"/>
              <a:gd name="connsiteX29" fmla="*/ 5229225 w 6760368"/>
              <a:gd name="connsiteY29" fmla="*/ 128617 h 1329148"/>
              <a:gd name="connsiteX30" fmla="*/ 5364957 w 6760368"/>
              <a:gd name="connsiteY30" fmla="*/ 138142 h 1329148"/>
              <a:gd name="connsiteX31" fmla="*/ 5529263 w 6760368"/>
              <a:gd name="connsiteY31" fmla="*/ 176242 h 1329148"/>
              <a:gd name="connsiteX32" fmla="*/ 5634038 w 6760368"/>
              <a:gd name="connsiteY32" fmla="*/ 202435 h 1329148"/>
              <a:gd name="connsiteX33" fmla="*/ 5876925 w 6760368"/>
              <a:gd name="connsiteY33" fmla="*/ 266729 h 1329148"/>
              <a:gd name="connsiteX34" fmla="*/ 6107907 w 6760368"/>
              <a:gd name="connsiteY34" fmla="*/ 326260 h 1329148"/>
              <a:gd name="connsiteX35" fmla="*/ 6250781 w 6760368"/>
              <a:gd name="connsiteY35" fmla="*/ 352454 h 1329148"/>
              <a:gd name="connsiteX36" fmla="*/ 6374607 w 6760368"/>
              <a:gd name="connsiteY36" fmla="*/ 350073 h 1329148"/>
              <a:gd name="connsiteX37" fmla="*/ 6572250 w 6760368"/>
              <a:gd name="connsiteY37" fmla="*/ 297685 h 1329148"/>
              <a:gd name="connsiteX38" fmla="*/ 6760368 w 6760368"/>
              <a:gd name="connsiteY38" fmla="*/ 190529 h 1329148"/>
              <a:gd name="connsiteX0" fmla="*/ 0 w 7003256"/>
              <a:gd name="connsiteY0" fmla="*/ 513 h 1522513"/>
              <a:gd name="connsiteX1" fmla="*/ 464344 w 7003256"/>
              <a:gd name="connsiteY1" fmla="*/ 200537 h 1522513"/>
              <a:gd name="connsiteX2" fmla="*/ 676275 w 7003256"/>
              <a:gd name="connsiteY2" fmla="*/ 269594 h 1522513"/>
              <a:gd name="connsiteX3" fmla="*/ 869156 w 7003256"/>
              <a:gd name="connsiteY3" fmla="*/ 367226 h 1522513"/>
              <a:gd name="connsiteX4" fmla="*/ 978695 w 7003256"/>
              <a:gd name="connsiteY4" fmla="*/ 460093 h 1522513"/>
              <a:gd name="connsiteX5" fmla="*/ 1059657 w 7003256"/>
              <a:gd name="connsiteY5" fmla="*/ 536295 h 1522513"/>
              <a:gd name="connsiteX6" fmla="*/ 1138238 w 7003256"/>
              <a:gd name="connsiteY6" fmla="*/ 636307 h 1522513"/>
              <a:gd name="connsiteX7" fmla="*/ 1221582 w 7003256"/>
              <a:gd name="connsiteY7" fmla="*/ 769656 h 1522513"/>
              <a:gd name="connsiteX8" fmla="*/ 1300162 w 7003256"/>
              <a:gd name="connsiteY8" fmla="*/ 857762 h 1522513"/>
              <a:gd name="connsiteX9" fmla="*/ 1421607 w 7003256"/>
              <a:gd name="connsiteY9" fmla="*/ 1019688 h 1522513"/>
              <a:gd name="connsiteX10" fmla="*/ 1543051 w 7003256"/>
              <a:gd name="connsiteY10" fmla="*/ 1122082 h 1522513"/>
              <a:gd name="connsiteX11" fmla="*/ 1764507 w 7003256"/>
              <a:gd name="connsiteY11" fmla="*/ 1229238 h 1522513"/>
              <a:gd name="connsiteX12" fmla="*/ 1959770 w 7003256"/>
              <a:gd name="connsiteY12" fmla="*/ 1291150 h 1522513"/>
              <a:gd name="connsiteX13" fmla="*/ 2378870 w 7003256"/>
              <a:gd name="connsiteY13" fmla="*/ 1431644 h 1522513"/>
              <a:gd name="connsiteX14" fmla="*/ 2612232 w 7003256"/>
              <a:gd name="connsiteY14" fmla="*/ 1505463 h 1522513"/>
              <a:gd name="connsiteX15" fmla="*/ 2831307 w 7003256"/>
              <a:gd name="connsiteY15" fmla="*/ 1522132 h 1522513"/>
              <a:gd name="connsiteX16" fmla="*/ 2997995 w 7003256"/>
              <a:gd name="connsiteY16" fmla="*/ 1512607 h 1522513"/>
              <a:gd name="connsiteX17" fmla="*/ 3324226 w 7003256"/>
              <a:gd name="connsiteY17" fmla="*/ 1464982 h 1522513"/>
              <a:gd name="connsiteX18" fmla="*/ 3705226 w 7003256"/>
              <a:gd name="connsiteY18" fmla="*/ 1407832 h 1522513"/>
              <a:gd name="connsiteX19" fmla="*/ 4036220 w 7003256"/>
              <a:gd name="connsiteY19" fmla="*/ 1326869 h 1522513"/>
              <a:gd name="connsiteX20" fmla="*/ 4164807 w 7003256"/>
              <a:gd name="connsiteY20" fmla="*/ 1269719 h 1522513"/>
              <a:gd name="connsiteX21" fmla="*/ 4310063 w 7003256"/>
              <a:gd name="connsiteY21" fmla="*/ 1186375 h 1522513"/>
              <a:gd name="connsiteX22" fmla="*/ 4471988 w 7003256"/>
              <a:gd name="connsiteY22" fmla="*/ 1067313 h 1522513"/>
              <a:gd name="connsiteX23" fmla="*/ 4662488 w 7003256"/>
              <a:gd name="connsiteY23" fmla="*/ 874432 h 1522513"/>
              <a:gd name="connsiteX24" fmla="*/ 4867276 w 7003256"/>
              <a:gd name="connsiteY24" fmla="*/ 648213 h 1522513"/>
              <a:gd name="connsiteX25" fmla="*/ 4981576 w 7003256"/>
              <a:gd name="connsiteY25" fmla="*/ 531532 h 1522513"/>
              <a:gd name="connsiteX26" fmla="*/ 5083970 w 7003256"/>
              <a:gd name="connsiteY26" fmla="*/ 448188 h 1522513"/>
              <a:gd name="connsiteX27" fmla="*/ 5176838 w 7003256"/>
              <a:gd name="connsiteY27" fmla="*/ 395800 h 1522513"/>
              <a:gd name="connsiteX28" fmla="*/ 5312570 w 7003256"/>
              <a:gd name="connsiteY28" fmla="*/ 345794 h 1522513"/>
              <a:gd name="connsiteX29" fmla="*/ 5472113 w 7003256"/>
              <a:gd name="connsiteY29" fmla="*/ 321982 h 1522513"/>
              <a:gd name="connsiteX30" fmla="*/ 5607845 w 7003256"/>
              <a:gd name="connsiteY30" fmla="*/ 331507 h 1522513"/>
              <a:gd name="connsiteX31" fmla="*/ 5772151 w 7003256"/>
              <a:gd name="connsiteY31" fmla="*/ 369607 h 1522513"/>
              <a:gd name="connsiteX32" fmla="*/ 5876926 w 7003256"/>
              <a:gd name="connsiteY32" fmla="*/ 395800 h 1522513"/>
              <a:gd name="connsiteX33" fmla="*/ 6119813 w 7003256"/>
              <a:gd name="connsiteY33" fmla="*/ 460094 h 1522513"/>
              <a:gd name="connsiteX34" fmla="*/ 6350795 w 7003256"/>
              <a:gd name="connsiteY34" fmla="*/ 519625 h 1522513"/>
              <a:gd name="connsiteX35" fmla="*/ 6493669 w 7003256"/>
              <a:gd name="connsiteY35" fmla="*/ 545819 h 1522513"/>
              <a:gd name="connsiteX36" fmla="*/ 6617495 w 7003256"/>
              <a:gd name="connsiteY36" fmla="*/ 543438 h 1522513"/>
              <a:gd name="connsiteX37" fmla="*/ 6815138 w 7003256"/>
              <a:gd name="connsiteY37" fmla="*/ 491050 h 1522513"/>
              <a:gd name="connsiteX38" fmla="*/ 7003256 w 7003256"/>
              <a:gd name="connsiteY38" fmla="*/ 383894 h 1522513"/>
              <a:gd name="connsiteX0" fmla="*/ 0 w 7003256"/>
              <a:gd name="connsiteY0" fmla="*/ 236090 h 1758090"/>
              <a:gd name="connsiteX1" fmla="*/ 526256 w 7003256"/>
              <a:gd name="connsiteY1" fmla="*/ 5107 h 1758090"/>
              <a:gd name="connsiteX2" fmla="*/ 676275 w 7003256"/>
              <a:gd name="connsiteY2" fmla="*/ 505171 h 1758090"/>
              <a:gd name="connsiteX3" fmla="*/ 869156 w 7003256"/>
              <a:gd name="connsiteY3" fmla="*/ 602803 h 1758090"/>
              <a:gd name="connsiteX4" fmla="*/ 978695 w 7003256"/>
              <a:gd name="connsiteY4" fmla="*/ 695670 h 1758090"/>
              <a:gd name="connsiteX5" fmla="*/ 1059657 w 7003256"/>
              <a:gd name="connsiteY5" fmla="*/ 771872 h 1758090"/>
              <a:gd name="connsiteX6" fmla="*/ 1138238 w 7003256"/>
              <a:gd name="connsiteY6" fmla="*/ 871884 h 1758090"/>
              <a:gd name="connsiteX7" fmla="*/ 1221582 w 7003256"/>
              <a:gd name="connsiteY7" fmla="*/ 1005233 h 1758090"/>
              <a:gd name="connsiteX8" fmla="*/ 1300162 w 7003256"/>
              <a:gd name="connsiteY8" fmla="*/ 1093339 h 1758090"/>
              <a:gd name="connsiteX9" fmla="*/ 1421607 w 7003256"/>
              <a:gd name="connsiteY9" fmla="*/ 1255265 h 1758090"/>
              <a:gd name="connsiteX10" fmla="*/ 1543051 w 7003256"/>
              <a:gd name="connsiteY10" fmla="*/ 1357659 h 1758090"/>
              <a:gd name="connsiteX11" fmla="*/ 1764507 w 7003256"/>
              <a:gd name="connsiteY11" fmla="*/ 1464815 h 1758090"/>
              <a:gd name="connsiteX12" fmla="*/ 1959770 w 7003256"/>
              <a:gd name="connsiteY12" fmla="*/ 1526727 h 1758090"/>
              <a:gd name="connsiteX13" fmla="*/ 2378870 w 7003256"/>
              <a:gd name="connsiteY13" fmla="*/ 1667221 h 1758090"/>
              <a:gd name="connsiteX14" fmla="*/ 2612232 w 7003256"/>
              <a:gd name="connsiteY14" fmla="*/ 1741040 h 1758090"/>
              <a:gd name="connsiteX15" fmla="*/ 2831307 w 7003256"/>
              <a:gd name="connsiteY15" fmla="*/ 1757709 h 1758090"/>
              <a:gd name="connsiteX16" fmla="*/ 2997995 w 7003256"/>
              <a:gd name="connsiteY16" fmla="*/ 1748184 h 1758090"/>
              <a:gd name="connsiteX17" fmla="*/ 3324226 w 7003256"/>
              <a:gd name="connsiteY17" fmla="*/ 1700559 h 1758090"/>
              <a:gd name="connsiteX18" fmla="*/ 3705226 w 7003256"/>
              <a:gd name="connsiteY18" fmla="*/ 1643409 h 1758090"/>
              <a:gd name="connsiteX19" fmla="*/ 4036220 w 7003256"/>
              <a:gd name="connsiteY19" fmla="*/ 1562446 h 1758090"/>
              <a:gd name="connsiteX20" fmla="*/ 4164807 w 7003256"/>
              <a:gd name="connsiteY20" fmla="*/ 1505296 h 1758090"/>
              <a:gd name="connsiteX21" fmla="*/ 4310063 w 7003256"/>
              <a:gd name="connsiteY21" fmla="*/ 1421952 h 1758090"/>
              <a:gd name="connsiteX22" fmla="*/ 4471988 w 7003256"/>
              <a:gd name="connsiteY22" fmla="*/ 1302890 h 1758090"/>
              <a:gd name="connsiteX23" fmla="*/ 4662488 w 7003256"/>
              <a:gd name="connsiteY23" fmla="*/ 1110009 h 1758090"/>
              <a:gd name="connsiteX24" fmla="*/ 4867276 w 7003256"/>
              <a:gd name="connsiteY24" fmla="*/ 883790 h 1758090"/>
              <a:gd name="connsiteX25" fmla="*/ 4981576 w 7003256"/>
              <a:gd name="connsiteY25" fmla="*/ 767109 h 1758090"/>
              <a:gd name="connsiteX26" fmla="*/ 5083970 w 7003256"/>
              <a:gd name="connsiteY26" fmla="*/ 683765 h 1758090"/>
              <a:gd name="connsiteX27" fmla="*/ 5176838 w 7003256"/>
              <a:gd name="connsiteY27" fmla="*/ 631377 h 1758090"/>
              <a:gd name="connsiteX28" fmla="*/ 5312570 w 7003256"/>
              <a:gd name="connsiteY28" fmla="*/ 581371 h 1758090"/>
              <a:gd name="connsiteX29" fmla="*/ 5472113 w 7003256"/>
              <a:gd name="connsiteY29" fmla="*/ 557559 h 1758090"/>
              <a:gd name="connsiteX30" fmla="*/ 5607845 w 7003256"/>
              <a:gd name="connsiteY30" fmla="*/ 567084 h 1758090"/>
              <a:gd name="connsiteX31" fmla="*/ 5772151 w 7003256"/>
              <a:gd name="connsiteY31" fmla="*/ 605184 h 1758090"/>
              <a:gd name="connsiteX32" fmla="*/ 5876926 w 7003256"/>
              <a:gd name="connsiteY32" fmla="*/ 631377 h 1758090"/>
              <a:gd name="connsiteX33" fmla="*/ 6119813 w 7003256"/>
              <a:gd name="connsiteY33" fmla="*/ 695671 h 1758090"/>
              <a:gd name="connsiteX34" fmla="*/ 6350795 w 7003256"/>
              <a:gd name="connsiteY34" fmla="*/ 755202 h 1758090"/>
              <a:gd name="connsiteX35" fmla="*/ 6493669 w 7003256"/>
              <a:gd name="connsiteY35" fmla="*/ 781396 h 1758090"/>
              <a:gd name="connsiteX36" fmla="*/ 6617495 w 7003256"/>
              <a:gd name="connsiteY36" fmla="*/ 779015 h 1758090"/>
              <a:gd name="connsiteX37" fmla="*/ 6815138 w 7003256"/>
              <a:gd name="connsiteY37" fmla="*/ 726627 h 1758090"/>
              <a:gd name="connsiteX38" fmla="*/ 7003256 w 7003256"/>
              <a:gd name="connsiteY38" fmla="*/ 619471 h 1758090"/>
              <a:gd name="connsiteX0" fmla="*/ 0 w 7003256"/>
              <a:gd name="connsiteY0" fmla="*/ 257675 h 1779675"/>
              <a:gd name="connsiteX1" fmla="*/ 526256 w 7003256"/>
              <a:gd name="connsiteY1" fmla="*/ 26692 h 1779675"/>
              <a:gd name="connsiteX2" fmla="*/ 819150 w 7003256"/>
              <a:gd name="connsiteY2" fmla="*/ 71938 h 1779675"/>
              <a:gd name="connsiteX3" fmla="*/ 869156 w 7003256"/>
              <a:gd name="connsiteY3" fmla="*/ 624388 h 1779675"/>
              <a:gd name="connsiteX4" fmla="*/ 978695 w 7003256"/>
              <a:gd name="connsiteY4" fmla="*/ 717255 h 1779675"/>
              <a:gd name="connsiteX5" fmla="*/ 1059657 w 7003256"/>
              <a:gd name="connsiteY5" fmla="*/ 793457 h 1779675"/>
              <a:gd name="connsiteX6" fmla="*/ 1138238 w 7003256"/>
              <a:gd name="connsiteY6" fmla="*/ 893469 h 1779675"/>
              <a:gd name="connsiteX7" fmla="*/ 1221582 w 7003256"/>
              <a:gd name="connsiteY7" fmla="*/ 1026818 h 1779675"/>
              <a:gd name="connsiteX8" fmla="*/ 1300162 w 7003256"/>
              <a:gd name="connsiteY8" fmla="*/ 1114924 h 1779675"/>
              <a:gd name="connsiteX9" fmla="*/ 1421607 w 7003256"/>
              <a:gd name="connsiteY9" fmla="*/ 1276850 h 1779675"/>
              <a:gd name="connsiteX10" fmla="*/ 1543051 w 7003256"/>
              <a:gd name="connsiteY10" fmla="*/ 1379244 h 1779675"/>
              <a:gd name="connsiteX11" fmla="*/ 1764507 w 7003256"/>
              <a:gd name="connsiteY11" fmla="*/ 1486400 h 1779675"/>
              <a:gd name="connsiteX12" fmla="*/ 1959770 w 7003256"/>
              <a:gd name="connsiteY12" fmla="*/ 1548312 h 1779675"/>
              <a:gd name="connsiteX13" fmla="*/ 2378870 w 7003256"/>
              <a:gd name="connsiteY13" fmla="*/ 1688806 h 1779675"/>
              <a:gd name="connsiteX14" fmla="*/ 2612232 w 7003256"/>
              <a:gd name="connsiteY14" fmla="*/ 1762625 h 1779675"/>
              <a:gd name="connsiteX15" fmla="*/ 2831307 w 7003256"/>
              <a:gd name="connsiteY15" fmla="*/ 1779294 h 1779675"/>
              <a:gd name="connsiteX16" fmla="*/ 2997995 w 7003256"/>
              <a:gd name="connsiteY16" fmla="*/ 1769769 h 1779675"/>
              <a:gd name="connsiteX17" fmla="*/ 3324226 w 7003256"/>
              <a:gd name="connsiteY17" fmla="*/ 1722144 h 1779675"/>
              <a:gd name="connsiteX18" fmla="*/ 3705226 w 7003256"/>
              <a:gd name="connsiteY18" fmla="*/ 1664994 h 1779675"/>
              <a:gd name="connsiteX19" fmla="*/ 4036220 w 7003256"/>
              <a:gd name="connsiteY19" fmla="*/ 1584031 h 1779675"/>
              <a:gd name="connsiteX20" fmla="*/ 4164807 w 7003256"/>
              <a:gd name="connsiteY20" fmla="*/ 1526881 h 1779675"/>
              <a:gd name="connsiteX21" fmla="*/ 4310063 w 7003256"/>
              <a:gd name="connsiteY21" fmla="*/ 1443537 h 1779675"/>
              <a:gd name="connsiteX22" fmla="*/ 4471988 w 7003256"/>
              <a:gd name="connsiteY22" fmla="*/ 1324475 h 1779675"/>
              <a:gd name="connsiteX23" fmla="*/ 4662488 w 7003256"/>
              <a:gd name="connsiteY23" fmla="*/ 1131594 h 1779675"/>
              <a:gd name="connsiteX24" fmla="*/ 4867276 w 7003256"/>
              <a:gd name="connsiteY24" fmla="*/ 905375 h 1779675"/>
              <a:gd name="connsiteX25" fmla="*/ 4981576 w 7003256"/>
              <a:gd name="connsiteY25" fmla="*/ 788694 h 1779675"/>
              <a:gd name="connsiteX26" fmla="*/ 5083970 w 7003256"/>
              <a:gd name="connsiteY26" fmla="*/ 705350 h 1779675"/>
              <a:gd name="connsiteX27" fmla="*/ 5176838 w 7003256"/>
              <a:gd name="connsiteY27" fmla="*/ 652962 h 1779675"/>
              <a:gd name="connsiteX28" fmla="*/ 5312570 w 7003256"/>
              <a:gd name="connsiteY28" fmla="*/ 602956 h 1779675"/>
              <a:gd name="connsiteX29" fmla="*/ 5472113 w 7003256"/>
              <a:gd name="connsiteY29" fmla="*/ 579144 h 1779675"/>
              <a:gd name="connsiteX30" fmla="*/ 5607845 w 7003256"/>
              <a:gd name="connsiteY30" fmla="*/ 588669 h 1779675"/>
              <a:gd name="connsiteX31" fmla="*/ 5772151 w 7003256"/>
              <a:gd name="connsiteY31" fmla="*/ 626769 h 1779675"/>
              <a:gd name="connsiteX32" fmla="*/ 5876926 w 7003256"/>
              <a:gd name="connsiteY32" fmla="*/ 652962 h 1779675"/>
              <a:gd name="connsiteX33" fmla="*/ 6119813 w 7003256"/>
              <a:gd name="connsiteY33" fmla="*/ 717256 h 1779675"/>
              <a:gd name="connsiteX34" fmla="*/ 6350795 w 7003256"/>
              <a:gd name="connsiteY34" fmla="*/ 776787 h 1779675"/>
              <a:gd name="connsiteX35" fmla="*/ 6493669 w 7003256"/>
              <a:gd name="connsiteY35" fmla="*/ 802981 h 1779675"/>
              <a:gd name="connsiteX36" fmla="*/ 6617495 w 7003256"/>
              <a:gd name="connsiteY36" fmla="*/ 800600 h 1779675"/>
              <a:gd name="connsiteX37" fmla="*/ 6815138 w 7003256"/>
              <a:gd name="connsiteY37" fmla="*/ 748212 h 1779675"/>
              <a:gd name="connsiteX38" fmla="*/ 7003256 w 7003256"/>
              <a:gd name="connsiteY38" fmla="*/ 641056 h 1779675"/>
              <a:gd name="connsiteX0" fmla="*/ 0 w 7003256"/>
              <a:gd name="connsiteY0" fmla="*/ 223311 h 1745311"/>
              <a:gd name="connsiteX1" fmla="*/ 192881 w 7003256"/>
              <a:gd name="connsiteY1" fmla="*/ 68528 h 1745311"/>
              <a:gd name="connsiteX2" fmla="*/ 819150 w 7003256"/>
              <a:gd name="connsiteY2" fmla="*/ 37574 h 1745311"/>
              <a:gd name="connsiteX3" fmla="*/ 869156 w 7003256"/>
              <a:gd name="connsiteY3" fmla="*/ 590024 h 1745311"/>
              <a:gd name="connsiteX4" fmla="*/ 978695 w 7003256"/>
              <a:gd name="connsiteY4" fmla="*/ 682891 h 1745311"/>
              <a:gd name="connsiteX5" fmla="*/ 1059657 w 7003256"/>
              <a:gd name="connsiteY5" fmla="*/ 759093 h 1745311"/>
              <a:gd name="connsiteX6" fmla="*/ 1138238 w 7003256"/>
              <a:gd name="connsiteY6" fmla="*/ 859105 h 1745311"/>
              <a:gd name="connsiteX7" fmla="*/ 1221582 w 7003256"/>
              <a:gd name="connsiteY7" fmla="*/ 992454 h 1745311"/>
              <a:gd name="connsiteX8" fmla="*/ 1300162 w 7003256"/>
              <a:gd name="connsiteY8" fmla="*/ 1080560 h 1745311"/>
              <a:gd name="connsiteX9" fmla="*/ 1421607 w 7003256"/>
              <a:gd name="connsiteY9" fmla="*/ 1242486 h 1745311"/>
              <a:gd name="connsiteX10" fmla="*/ 1543051 w 7003256"/>
              <a:gd name="connsiteY10" fmla="*/ 1344880 h 1745311"/>
              <a:gd name="connsiteX11" fmla="*/ 1764507 w 7003256"/>
              <a:gd name="connsiteY11" fmla="*/ 1452036 h 1745311"/>
              <a:gd name="connsiteX12" fmla="*/ 1959770 w 7003256"/>
              <a:gd name="connsiteY12" fmla="*/ 1513948 h 1745311"/>
              <a:gd name="connsiteX13" fmla="*/ 2378870 w 7003256"/>
              <a:gd name="connsiteY13" fmla="*/ 1654442 h 1745311"/>
              <a:gd name="connsiteX14" fmla="*/ 2612232 w 7003256"/>
              <a:gd name="connsiteY14" fmla="*/ 1728261 h 1745311"/>
              <a:gd name="connsiteX15" fmla="*/ 2831307 w 7003256"/>
              <a:gd name="connsiteY15" fmla="*/ 1744930 h 1745311"/>
              <a:gd name="connsiteX16" fmla="*/ 2997995 w 7003256"/>
              <a:gd name="connsiteY16" fmla="*/ 1735405 h 1745311"/>
              <a:gd name="connsiteX17" fmla="*/ 3324226 w 7003256"/>
              <a:gd name="connsiteY17" fmla="*/ 1687780 h 1745311"/>
              <a:gd name="connsiteX18" fmla="*/ 3705226 w 7003256"/>
              <a:gd name="connsiteY18" fmla="*/ 1630630 h 1745311"/>
              <a:gd name="connsiteX19" fmla="*/ 4036220 w 7003256"/>
              <a:gd name="connsiteY19" fmla="*/ 1549667 h 1745311"/>
              <a:gd name="connsiteX20" fmla="*/ 4164807 w 7003256"/>
              <a:gd name="connsiteY20" fmla="*/ 1492517 h 1745311"/>
              <a:gd name="connsiteX21" fmla="*/ 4310063 w 7003256"/>
              <a:gd name="connsiteY21" fmla="*/ 1409173 h 1745311"/>
              <a:gd name="connsiteX22" fmla="*/ 4471988 w 7003256"/>
              <a:gd name="connsiteY22" fmla="*/ 1290111 h 1745311"/>
              <a:gd name="connsiteX23" fmla="*/ 4662488 w 7003256"/>
              <a:gd name="connsiteY23" fmla="*/ 1097230 h 1745311"/>
              <a:gd name="connsiteX24" fmla="*/ 4867276 w 7003256"/>
              <a:gd name="connsiteY24" fmla="*/ 871011 h 1745311"/>
              <a:gd name="connsiteX25" fmla="*/ 4981576 w 7003256"/>
              <a:gd name="connsiteY25" fmla="*/ 754330 h 1745311"/>
              <a:gd name="connsiteX26" fmla="*/ 5083970 w 7003256"/>
              <a:gd name="connsiteY26" fmla="*/ 670986 h 1745311"/>
              <a:gd name="connsiteX27" fmla="*/ 5176838 w 7003256"/>
              <a:gd name="connsiteY27" fmla="*/ 618598 h 1745311"/>
              <a:gd name="connsiteX28" fmla="*/ 5312570 w 7003256"/>
              <a:gd name="connsiteY28" fmla="*/ 568592 h 1745311"/>
              <a:gd name="connsiteX29" fmla="*/ 5472113 w 7003256"/>
              <a:gd name="connsiteY29" fmla="*/ 544780 h 1745311"/>
              <a:gd name="connsiteX30" fmla="*/ 5607845 w 7003256"/>
              <a:gd name="connsiteY30" fmla="*/ 554305 h 1745311"/>
              <a:gd name="connsiteX31" fmla="*/ 5772151 w 7003256"/>
              <a:gd name="connsiteY31" fmla="*/ 592405 h 1745311"/>
              <a:gd name="connsiteX32" fmla="*/ 5876926 w 7003256"/>
              <a:gd name="connsiteY32" fmla="*/ 618598 h 1745311"/>
              <a:gd name="connsiteX33" fmla="*/ 6119813 w 7003256"/>
              <a:gd name="connsiteY33" fmla="*/ 682892 h 1745311"/>
              <a:gd name="connsiteX34" fmla="*/ 6350795 w 7003256"/>
              <a:gd name="connsiteY34" fmla="*/ 742423 h 1745311"/>
              <a:gd name="connsiteX35" fmla="*/ 6493669 w 7003256"/>
              <a:gd name="connsiteY35" fmla="*/ 768617 h 1745311"/>
              <a:gd name="connsiteX36" fmla="*/ 6617495 w 7003256"/>
              <a:gd name="connsiteY36" fmla="*/ 766236 h 1745311"/>
              <a:gd name="connsiteX37" fmla="*/ 6815138 w 7003256"/>
              <a:gd name="connsiteY37" fmla="*/ 713848 h 1745311"/>
              <a:gd name="connsiteX38" fmla="*/ 7003256 w 7003256"/>
              <a:gd name="connsiteY38" fmla="*/ 606692 h 1745311"/>
              <a:gd name="connsiteX0" fmla="*/ 0 w 7003256"/>
              <a:gd name="connsiteY0" fmla="*/ 228670 h 1750670"/>
              <a:gd name="connsiteX1" fmla="*/ 192881 w 7003256"/>
              <a:gd name="connsiteY1" fmla="*/ 73887 h 1750670"/>
              <a:gd name="connsiteX2" fmla="*/ 819150 w 7003256"/>
              <a:gd name="connsiteY2" fmla="*/ 42933 h 1750670"/>
              <a:gd name="connsiteX3" fmla="*/ 869156 w 7003256"/>
              <a:gd name="connsiteY3" fmla="*/ 595383 h 1750670"/>
              <a:gd name="connsiteX4" fmla="*/ 978695 w 7003256"/>
              <a:gd name="connsiteY4" fmla="*/ 688250 h 1750670"/>
              <a:gd name="connsiteX5" fmla="*/ 1059657 w 7003256"/>
              <a:gd name="connsiteY5" fmla="*/ 764452 h 1750670"/>
              <a:gd name="connsiteX6" fmla="*/ 1138238 w 7003256"/>
              <a:gd name="connsiteY6" fmla="*/ 864464 h 1750670"/>
              <a:gd name="connsiteX7" fmla="*/ 1221582 w 7003256"/>
              <a:gd name="connsiteY7" fmla="*/ 997813 h 1750670"/>
              <a:gd name="connsiteX8" fmla="*/ 1300162 w 7003256"/>
              <a:gd name="connsiteY8" fmla="*/ 1085919 h 1750670"/>
              <a:gd name="connsiteX9" fmla="*/ 1421607 w 7003256"/>
              <a:gd name="connsiteY9" fmla="*/ 1247845 h 1750670"/>
              <a:gd name="connsiteX10" fmla="*/ 1543051 w 7003256"/>
              <a:gd name="connsiteY10" fmla="*/ 1350239 h 1750670"/>
              <a:gd name="connsiteX11" fmla="*/ 1764507 w 7003256"/>
              <a:gd name="connsiteY11" fmla="*/ 1457395 h 1750670"/>
              <a:gd name="connsiteX12" fmla="*/ 1959770 w 7003256"/>
              <a:gd name="connsiteY12" fmla="*/ 1519307 h 1750670"/>
              <a:gd name="connsiteX13" fmla="*/ 2378870 w 7003256"/>
              <a:gd name="connsiteY13" fmla="*/ 1659801 h 1750670"/>
              <a:gd name="connsiteX14" fmla="*/ 2612232 w 7003256"/>
              <a:gd name="connsiteY14" fmla="*/ 1733620 h 1750670"/>
              <a:gd name="connsiteX15" fmla="*/ 2831307 w 7003256"/>
              <a:gd name="connsiteY15" fmla="*/ 1750289 h 1750670"/>
              <a:gd name="connsiteX16" fmla="*/ 2997995 w 7003256"/>
              <a:gd name="connsiteY16" fmla="*/ 1740764 h 1750670"/>
              <a:gd name="connsiteX17" fmla="*/ 3324226 w 7003256"/>
              <a:gd name="connsiteY17" fmla="*/ 1693139 h 1750670"/>
              <a:gd name="connsiteX18" fmla="*/ 3705226 w 7003256"/>
              <a:gd name="connsiteY18" fmla="*/ 1635989 h 1750670"/>
              <a:gd name="connsiteX19" fmla="*/ 4036220 w 7003256"/>
              <a:gd name="connsiteY19" fmla="*/ 1555026 h 1750670"/>
              <a:gd name="connsiteX20" fmla="*/ 4164807 w 7003256"/>
              <a:gd name="connsiteY20" fmla="*/ 1497876 h 1750670"/>
              <a:gd name="connsiteX21" fmla="*/ 4310063 w 7003256"/>
              <a:gd name="connsiteY21" fmla="*/ 1414532 h 1750670"/>
              <a:gd name="connsiteX22" fmla="*/ 4471988 w 7003256"/>
              <a:gd name="connsiteY22" fmla="*/ 1295470 h 1750670"/>
              <a:gd name="connsiteX23" fmla="*/ 4662488 w 7003256"/>
              <a:gd name="connsiteY23" fmla="*/ 1102589 h 1750670"/>
              <a:gd name="connsiteX24" fmla="*/ 4867276 w 7003256"/>
              <a:gd name="connsiteY24" fmla="*/ 876370 h 1750670"/>
              <a:gd name="connsiteX25" fmla="*/ 4981576 w 7003256"/>
              <a:gd name="connsiteY25" fmla="*/ 759689 h 1750670"/>
              <a:gd name="connsiteX26" fmla="*/ 5083970 w 7003256"/>
              <a:gd name="connsiteY26" fmla="*/ 676345 h 1750670"/>
              <a:gd name="connsiteX27" fmla="*/ 5176838 w 7003256"/>
              <a:gd name="connsiteY27" fmla="*/ 623957 h 1750670"/>
              <a:gd name="connsiteX28" fmla="*/ 5312570 w 7003256"/>
              <a:gd name="connsiteY28" fmla="*/ 573951 h 1750670"/>
              <a:gd name="connsiteX29" fmla="*/ 5472113 w 7003256"/>
              <a:gd name="connsiteY29" fmla="*/ 550139 h 1750670"/>
              <a:gd name="connsiteX30" fmla="*/ 5607845 w 7003256"/>
              <a:gd name="connsiteY30" fmla="*/ 559664 h 1750670"/>
              <a:gd name="connsiteX31" fmla="*/ 5772151 w 7003256"/>
              <a:gd name="connsiteY31" fmla="*/ 597764 h 1750670"/>
              <a:gd name="connsiteX32" fmla="*/ 5876926 w 7003256"/>
              <a:gd name="connsiteY32" fmla="*/ 623957 h 1750670"/>
              <a:gd name="connsiteX33" fmla="*/ 6119813 w 7003256"/>
              <a:gd name="connsiteY33" fmla="*/ 688251 h 1750670"/>
              <a:gd name="connsiteX34" fmla="*/ 6350795 w 7003256"/>
              <a:gd name="connsiteY34" fmla="*/ 747782 h 1750670"/>
              <a:gd name="connsiteX35" fmla="*/ 6493669 w 7003256"/>
              <a:gd name="connsiteY35" fmla="*/ 773976 h 1750670"/>
              <a:gd name="connsiteX36" fmla="*/ 6617495 w 7003256"/>
              <a:gd name="connsiteY36" fmla="*/ 771595 h 1750670"/>
              <a:gd name="connsiteX37" fmla="*/ 6815138 w 7003256"/>
              <a:gd name="connsiteY37" fmla="*/ 719207 h 1750670"/>
              <a:gd name="connsiteX38" fmla="*/ 7003256 w 7003256"/>
              <a:gd name="connsiteY38" fmla="*/ 612051 h 1750670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978695 w 7003256"/>
              <a:gd name="connsiteY4" fmla="*/ 659112 h 1721532"/>
              <a:gd name="connsiteX5" fmla="*/ 1059657 w 7003256"/>
              <a:gd name="connsiteY5" fmla="*/ 735314 h 1721532"/>
              <a:gd name="connsiteX6" fmla="*/ 1138238 w 7003256"/>
              <a:gd name="connsiteY6" fmla="*/ 835326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059657 w 7003256"/>
              <a:gd name="connsiteY5" fmla="*/ 735314 h 1721532"/>
              <a:gd name="connsiteX6" fmla="*/ 1138238 w 7003256"/>
              <a:gd name="connsiteY6" fmla="*/ 835326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138238 w 7003256"/>
              <a:gd name="connsiteY6" fmla="*/ 835326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28763 w 7003256"/>
              <a:gd name="connsiteY10" fmla="*/ 1333007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23975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28763 w 7003256"/>
              <a:gd name="connsiteY10" fmla="*/ 1333007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23975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28763 w 7003256"/>
              <a:gd name="connsiteY10" fmla="*/ 1333007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209058 h 1731058"/>
              <a:gd name="connsiteX1" fmla="*/ 192881 w 7003256"/>
              <a:gd name="connsiteY1" fmla="*/ 54275 h 1731058"/>
              <a:gd name="connsiteX2" fmla="*/ 590552 w 7003256"/>
              <a:gd name="connsiteY2" fmla="*/ 3731 h 1731058"/>
              <a:gd name="connsiteX3" fmla="*/ 819150 w 7003256"/>
              <a:gd name="connsiteY3" fmla="*/ 23321 h 1731058"/>
              <a:gd name="connsiteX4" fmla="*/ 1057275 w 7003256"/>
              <a:gd name="connsiteY4" fmla="*/ 178102 h 1731058"/>
              <a:gd name="connsiteX5" fmla="*/ 1245395 w 7003256"/>
              <a:gd name="connsiteY5" fmla="*/ 428132 h 1731058"/>
              <a:gd name="connsiteX6" fmla="*/ 1323975 w 7003256"/>
              <a:gd name="connsiteY6" fmla="*/ 742459 h 1731058"/>
              <a:gd name="connsiteX7" fmla="*/ 1333501 w 7003256"/>
              <a:gd name="connsiteY7" fmla="*/ 947245 h 1731058"/>
              <a:gd name="connsiteX8" fmla="*/ 1331119 w 7003256"/>
              <a:gd name="connsiteY8" fmla="*/ 1028208 h 1731058"/>
              <a:gd name="connsiteX9" fmla="*/ 1343024 w 7003256"/>
              <a:gd name="connsiteY9" fmla="*/ 1106789 h 1731058"/>
              <a:gd name="connsiteX10" fmla="*/ 1421607 w 7003256"/>
              <a:gd name="connsiteY10" fmla="*/ 1228233 h 1731058"/>
              <a:gd name="connsiteX11" fmla="*/ 1528763 w 7003256"/>
              <a:gd name="connsiteY11" fmla="*/ 1342533 h 1731058"/>
              <a:gd name="connsiteX12" fmla="*/ 1764507 w 7003256"/>
              <a:gd name="connsiteY12" fmla="*/ 1437783 h 1731058"/>
              <a:gd name="connsiteX13" fmla="*/ 1959770 w 7003256"/>
              <a:gd name="connsiteY13" fmla="*/ 1499695 h 1731058"/>
              <a:gd name="connsiteX14" fmla="*/ 2378870 w 7003256"/>
              <a:gd name="connsiteY14" fmla="*/ 1640189 h 1731058"/>
              <a:gd name="connsiteX15" fmla="*/ 2612232 w 7003256"/>
              <a:gd name="connsiteY15" fmla="*/ 1714008 h 1731058"/>
              <a:gd name="connsiteX16" fmla="*/ 2831307 w 7003256"/>
              <a:gd name="connsiteY16" fmla="*/ 1730677 h 1731058"/>
              <a:gd name="connsiteX17" fmla="*/ 2997995 w 7003256"/>
              <a:gd name="connsiteY17" fmla="*/ 1721152 h 1731058"/>
              <a:gd name="connsiteX18" fmla="*/ 3324226 w 7003256"/>
              <a:gd name="connsiteY18" fmla="*/ 1673527 h 1731058"/>
              <a:gd name="connsiteX19" fmla="*/ 3705226 w 7003256"/>
              <a:gd name="connsiteY19" fmla="*/ 1616377 h 1731058"/>
              <a:gd name="connsiteX20" fmla="*/ 4036220 w 7003256"/>
              <a:gd name="connsiteY20" fmla="*/ 1535414 h 1731058"/>
              <a:gd name="connsiteX21" fmla="*/ 4164807 w 7003256"/>
              <a:gd name="connsiteY21" fmla="*/ 1478264 h 1731058"/>
              <a:gd name="connsiteX22" fmla="*/ 4310063 w 7003256"/>
              <a:gd name="connsiteY22" fmla="*/ 1394920 h 1731058"/>
              <a:gd name="connsiteX23" fmla="*/ 4471988 w 7003256"/>
              <a:gd name="connsiteY23" fmla="*/ 1275858 h 1731058"/>
              <a:gd name="connsiteX24" fmla="*/ 4662488 w 7003256"/>
              <a:gd name="connsiteY24" fmla="*/ 1082977 h 1731058"/>
              <a:gd name="connsiteX25" fmla="*/ 4867276 w 7003256"/>
              <a:gd name="connsiteY25" fmla="*/ 856758 h 1731058"/>
              <a:gd name="connsiteX26" fmla="*/ 4981576 w 7003256"/>
              <a:gd name="connsiteY26" fmla="*/ 740077 h 1731058"/>
              <a:gd name="connsiteX27" fmla="*/ 5083970 w 7003256"/>
              <a:gd name="connsiteY27" fmla="*/ 656733 h 1731058"/>
              <a:gd name="connsiteX28" fmla="*/ 5176838 w 7003256"/>
              <a:gd name="connsiteY28" fmla="*/ 604345 h 1731058"/>
              <a:gd name="connsiteX29" fmla="*/ 5312570 w 7003256"/>
              <a:gd name="connsiteY29" fmla="*/ 554339 h 1731058"/>
              <a:gd name="connsiteX30" fmla="*/ 5472113 w 7003256"/>
              <a:gd name="connsiteY30" fmla="*/ 530527 h 1731058"/>
              <a:gd name="connsiteX31" fmla="*/ 5607845 w 7003256"/>
              <a:gd name="connsiteY31" fmla="*/ 540052 h 1731058"/>
              <a:gd name="connsiteX32" fmla="*/ 5772151 w 7003256"/>
              <a:gd name="connsiteY32" fmla="*/ 578152 h 1731058"/>
              <a:gd name="connsiteX33" fmla="*/ 5876926 w 7003256"/>
              <a:gd name="connsiteY33" fmla="*/ 604345 h 1731058"/>
              <a:gd name="connsiteX34" fmla="*/ 6119813 w 7003256"/>
              <a:gd name="connsiteY34" fmla="*/ 668639 h 1731058"/>
              <a:gd name="connsiteX35" fmla="*/ 6350795 w 7003256"/>
              <a:gd name="connsiteY35" fmla="*/ 728170 h 1731058"/>
              <a:gd name="connsiteX36" fmla="*/ 6493669 w 7003256"/>
              <a:gd name="connsiteY36" fmla="*/ 754364 h 1731058"/>
              <a:gd name="connsiteX37" fmla="*/ 6617495 w 7003256"/>
              <a:gd name="connsiteY37" fmla="*/ 751983 h 1731058"/>
              <a:gd name="connsiteX38" fmla="*/ 6815138 w 7003256"/>
              <a:gd name="connsiteY38" fmla="*/ 699595 h 1731058"/>
              <a:gd name="connsiteX39" fmla="*/ 7003256 w 7003256"/>
              <a:gd name="connsiteY39" fmla="*/ 592439 h 1731058"/>
              <a:gd name="connsiteX0" fmla="*/ 0 w 7003256"/>
              <a:gd name="connsiteY0" fmla="*/ 237045 h 1759045"/>
              <a:gd name="connsiteX1" fmla="*/ 192881 w 7003256"/>
              <a:gd name="connsiteY1" fmla="*/ 82262 h 1759045"/>
              <a:gd name="connsiteX2" fmla="*/ 547689 w 7003256"/>
              <a:gd name="connsiteY2" fmla="*/ 762 h 1759045"/>
              <a:gd name="connsiteX3" fmla="*/ 819150 w 7003256"/>
              <a:gd name="connsiteY3" fmla="*/ 51308 h 1759045"/>
              <a:gd name="connsiteX4" fmla="*/ 1057275 w 7003256"/>
              <a:gd name="connsiteY4" fmla="*/ 206089 h 1759045"/>
              <a:gd name="connsiteX5" fmla="*/ 1245395 w 7003256"/>
              <a:gd name="connsiteY5" fmla="*/ 456119 h 1759045"/>
              <a:gd name="connsiteX6" fmla="*/ 1323975 w 7003256"/>
              <a:gd name="connsiteY6" fmla="*/ 770446 h 1759045"/>
              <a:gd name="connsiteX7" fmla="*/ 1333501 w 7003256"/>
              <a:gd name="connsiteY7" fmla="*/ 975232 h 1759045"/>
              <a:gd name="connsiteX8" fmla="*/ 1331119 w 7003256"/>
              <a:gd name="connsiteY8" fmla="*/ 1056195 h 1759045"/>
              <a:gd name="connsiteX9" fmla="*/ 1343024 w 7003256"/>
              <a:gd name="connsiteY9" fmla="*/ 1134776 h 1759045"/>
              <a:gd name="connsiteX10" fmla="*/ 1421607 w 7003256"/>
              <a:gd name="connsiteY10" fmla="*/ 1256220 h 1759045"/>
              <a:gd name="connsiteX11" fmla="*/ 1528763 w 7003256"/>
              <a:gd name="connsiteY11" fmla="*/ 1370520 h 1759045"/>
              <a:gd name="connsiteX12" fmla="*/ 1764507 w 7003256"/>
              <a:gd name="connsiteY12" fmla="*/ 1465770 h 1759045"/>
              <a:gd name="connsiteX13" fmla="*/ 1959770 w 7003256"/>
              <a:gd name="connsiteY13" fmla="*/ 1527682 h 1759045"/>
              <a:gd name="connsiteX14" fmla="*/ 2378870 w 7003256"/>
              <a:gd name="connsiteY14" fmla="*/ 1668176 h 1759045"/>
              <a:gd name="connsiteX15" fmla="*/ 2612232 w 7003256"/>
              <a:gd name="connsiteY15" fmla="*/ 1741995 h 1759045"/>
              <a:gd name="connsiteX16" fmla="*/ 2831307 w 7003256"/>
              <a:gd name="connsiteY16" fmla="*/ 1758664 h 1759045"/>
              <a:gd name="connsiteX17" fmla="*/ 2997995 w 7003256"/>
              <a:gd name="connsiteY17" fmla="*/ 1749139 h 1759045"/>
              <a:gd name="connsiteX18" fmla="*/ 3324226 w 7003256"/>
              <a:gd name="connsiteY18" fmla="*/ 1701514 h 1759045"/>
              <a:gd name="connsiteX19" fmla="*/ 3705226 w 7003256"/>
              <a:gd name="connsiteY19" fmla="*/ 1644364 h 1759045"/>
              <a:gd name="connsiteX20" fmla="*/ 4036220 w 7003256"/>
              <a:gd name="connsiteY20" fmla="*/ 1563401 h 1759045"/>
              <a:gd name="connsiteX21" fmla="*/ 4164807 w 7003256"/>
              <a:gd name="connsiteY21" fmla="*/ 1506251 h 1759045"/>
              <a:gd name="connsiteX22" fmla="*/ 4310063 w 7003256"/>
              <a:gd name="connsiteY22" fmla="*/ 1422907 h 1759045"/>
              <a:gd name="connsiteX23" fmla="*/ 4471988 w 7003256"/>
              <a:gd name="connsiteY23" fmla="*/ 1303845 h 1759045"/>
              <a:gd name="connsiteX24" fmla="*/ 4662488 w 7003256"/>
              <a:gd name="connsiteY24" fmla="*/ 1110964 h 1759045"/>
              <a:gd name="connsiteX25" fmla="*/ 4867276 w 7003256"/>
              <a:gd name="connsiteY25" fmla="*/ 884745 h 1759045"/>
              <a:gd name="connsiteX26" fmla="*/ 4981576 w 7003256"/>
              <a:gd name="connsiteY26" fmla="*/ 768064 h 1759045"/>
              <a:gd name="connsiteX27" fmla="*/ 5083970 w 7003256"/>
              <a:gd name="connsiteY27" fmla="*/ 684720 h 1759045"/>
              <a:gd name="connsiteX28" fmla="*/ 5176838 w 7003256"/>
              <a:gd name="connsiteY28" fmla="*/ 632332 h 1759045"/>
              <a:gd name="connsiteX29" fmla="*/ 5312570 w 7003256"/>
              <a:gd name="connsiteY29" fmla="*/ 582326 h 1759045"/>
              <a:gd name="connsiteX30" fmla="*/ 5472113 w 7003256"/>
              <a:gd name="connsiteY30" fmla="*/ 558514 h 1759045"/>
              <a:gd name="connsiteX31" fmla="*/ 5607845 w 7003256"/>
              <a:gd name="connsiteY31" fmla="*/ 568039 h 1759045"/>
              <a:gd name="connsiteX32" fmla="*/ 5772151 w 7003256"/>
              <a:gd name="connsiteY32" fmla="*/ 606139 h 1759045"/>
              <a:gd name="connsiteX33" fmla="*/ 5876926 w 7003256"/>
              <a:gd name="connsiteY33" fmla="*/ 632332 h 1759045"/>
              <a:gd name="connsiteX34" fmla="*/ 6119813 w 7003256"/>
              <a:gd name="connsiteY34" fmla="*/ 696626 h 1759045"/>
              <a:gd name="connsiteX35" fmla="*/ 6350795 w 7003256"/>
              <a:gd name="connsiteY35" fmla="*/ 756157 h 1759045"/>
              <a:gd name="connsiteX36" fmla="*/ 6493669 w 7003256"/>
              <a:gd name="connsiteY36" fmla="*/ 782351 h 1759045"/>
              <a:gd name="connsiteX37" fmla="*/ 6617495 w 7003256"/>
              <a:gd name="connsiteY37" fmla="*/ 779970 h 1759045"/>
              <a:gd name="connsiteX38" fmla="*/ 6815138 w 7003256"/>
              <a:gd name="connsiteY38" fmla="*/ 727582 h 1759045"/>
              <a:gd name="connsiteX39" fmla="*/ 7003256 w 7003256"/>
              <a:gd name="connsiteY39" fmla="*/ 620426 h 1759045"/>
              <a:gd name="connsiteX0" fmla="*/ 0 w 7003256"/>
              <a:gd name="connsiteY0" fmla="*/ 236290 h 1758290"/>
              <a:gd name="connsiteX1" fmla="*/ 192881 w 7003256"/>
              <a:gd name="connsiteY1" fmla="*/ 81507 h 1758290"/>
              <a:gd name="connsiteX2" fmla="*/ 547689 w 7003256"/>
              <a:gd name="connsiteY2" fmla="*/ 7 h 1758290"/>
              <a:gd name="connsiteX3" fmla="*/ 819150 w 7003256"/>
              <a:gd name="connsiteY3" fmla="*/ 50553 h 1758290"/>
              <a:gd name="connsiteX4" fmla="*/ 1057275 w 7003256"/>
              <a:gd name="connsiteY4" fmla="*/ 205334 h 1758290"/>
              <a:gd name="connsiteX5" fmla="*/ 1245395 w 7003256"/>
              <a:gd name="connsiteY5" fmla="*/ 455364 h 1758290"/>
              <a:gd name="connsiteX6" fmla="*/ 1323975 w 7003256"/>
              <a:gd name="connsiteY6" fmla="*/ 769691 h 1758290"/>
              <a:gd name="connsiteX7" fmla="*/ 1333501 w 7003256"/>
              <a:gd name="connsiteY7" fmla="*/ 974477 h 1758290"/>
              <a:gd name="connsiteX8" fmla="*/ 1331119 w 7003256"/>
              <a:gd name="connsiteY8" fmla="*/ 1055440 h 1758290"/>
              <a:gd name="connsiteX9" fmla="*/ 1343024 w 7003256"/>
              <a:gd name="connsiteY9" fmla="*/ 1134021 h 1758290"/>
              <a:gd name="connsiteX10" fmla="*/ 1421607 w 7003256"/>
              <a:gd name="connsiteY10" fmla="*/ 1255465 h 1758290"/>
              <a:gd name="connsiteX11" fmla="*/ 1528763 w 7003256"/>
              <a:gd name="connsiteY11" fmla="*/ 1369765 h 1758290"/>
              <a:gd name="connsiteX12" fmla="*/ 1764507 w 7003256"/>
              <a:gd name="connsiteY12" fmla="*/ 1465015 h 1758290"/>
              <a:gd name="connsiteX13" fmla="*/ 1959770 w 7003256"/>
              <a:gd name="connsiteY13" fmla="*/ 1526927 h 1758290"/>
              <a:gd name="connsiteX14" fmla="*/ 2378870 w 7003256"/>
              <a:gd name="connsiteY14" fmla="*/ 1667421 h 1758290"/>
              <a:gd name="connsiteX15" fmla="*/ 2612232 w 7003256"/>
              <a:gd name="connsiteY15" fmla="*/ 1741240 h 1758290"/>
              <a:gd name="connsiteX16" fmla="*/ 2831307 w 7003256"/>
              <a:gd name="connsiteY16" fmla="*/ 1757909 h 1758290"/>
              <a:gd name="connsiteX17" fmla="*/ 2997995 w 7003256"/>
              <a:gd name="connsiteY17" fmla="*/ 1748384 h 1758290"/>
              <a:gd name="connsiteX18" fmla="*/ 3324226 w 7003256"/>
              <a:gd name="connsiteY18" fmla="*/ 1700759 h 1758290"/>
              <a:gd name="connsiteX19" fmla="*/ 3705226 w 7003256"/>
              <a:gd name="connsiteY19" fmla="*/ 1643609 h 1758290"/>
              <a:gd name="connsiteX20" fmla="*/ 4036220 w 7003256"/>
              <a:gd name="connsiteY20" fmla="*/ 1562646 h 1758290"/>
              <a:gd name="connsiteX21" fmla="*/ 4164807 w 7003256"/>
              <a:gd name="connsiteY21" fmla="*/ 1505496 h 1758290"/>
              <a:gd name="connsiteX22" fmla="*/ 4310063 w 7003256"/>
              <a:gd name="connsiteY22" fmla="*/ 1422152 h 1758290"/>
              <a:gd name="connsiteX23" fmla="*/ 4471988 w 7003256"/>
              <a:gd name="connsiteY23" fmla="*/ 1303090 h 1758290"/>
              <a:gd name="connsiteX24" fmla="*/ 4662488 w 7003256"/>
              <a:gd name="connsiteY24" fmla="*/ 1110209 h 1758290"/>
              <a:gd name="connsiteX25" fmla="*/ 4867276 w 7003256"/>
              <a:gd name="connsiteY25" fmla="*/ 883990 h 1758290"/>
              <a:gd name="connsiteX26" fmla="*/ 4981576 w 7003256"/>
              <a:gd name="connsiteY26" fmla="*/ 767309 h 1758290"/>
              <a:gd name="connsiteX27" fmla="*/ 5083970 w 7003256"/>
              <a:gd name="connsiteY27" fmla="*/ 683965 h 1758290"/>
              <a:gd name="connsiteX28" fmla="*/ 5176838 w 7003256"/>
              <a:gd name="connsiteY28" fmla="*/ 631577 h 1758290"/>
              <a:gd name="connsiteX29" fmla="*/ 5312570 w 7003256"/>
              <a:gd name="connsiteY29" fmla="*/ 581571 h 1758290"/>
              <a:gd name="connsiteX30" fmla="*/ 5472113 w 7003256"/>
              <a:gd name="connsiteY30" fmla="*/ 557759 h 1758290"/>
              <a:gd name="connsiteX31" fmla="*/ 5607845 w 7003256"/>
              <a:gd name="connsiteY31" fmla="*/ 567284 h 1758290"/>
              <a:gd name="connsiteX32" fmla="*/ 5772151 w 7003256"/>
              <a:gd name="connsiteY32" fmla="*/ 605384 h 1758290"/>
              <a:gd name="connsiteX33" fmla="*/ 5876926 w 7003256"/>
              <a:gd name="connsiteY33" fmla="*/ 631577 h 1758290"/>
              <a:gd name="connsiteX34" fmla="*/ 6119813 w 7003256"/>
              <a:gd name="connsiteY34" fmla="*/ 695871 h 1758290"/>
              <a:gd name="connsiteX35" fmla="*/ 6350795 w 7003256"/>
              <a:gd name="connsiteY35" fmla="*/ 755402 h 1758290"/>
              <a:gd name="connsiteX36" fmla="*/ 6493669 w 7003256"/>
              <a:gd name="connsiteY36" fmla="*/ 781596 h 1758290"/>
              <a:gd name="connsiteX37" fmla="*/ 6617495 w 7003256"/>
              <a:gd name="connsiteY37" fmla="*/ 779215 h 1758290"/>
              <a:gd name="connsiteX38" fmla="*/ 6815138 w 7003256"/>
              <a:gd name="connsiteY38" fmla="*/ 726827 h 1758290"/>
              <a:gd name="connsiteX39" fmla="*/ 7003256 w 7003256"/>
              <a:gd name="connsiteY39" fmla="*/ 619671 h 1758290"/>
              <a:gd name="connsiteX0" fmla="*/ 0 w 7003256"/>
              <a:gd name="connsiteY0" fmla="*/ 236290 h 1758290"/>
              <a:gd name="connsiteX1" fmla="*/ 192881 w 7003256"/>
              <a:gd name="connsiteY1" fmla="*/ 81507 h 1758290"/>
              <a:gd name="connsiteX2" fmla="*/ 547689 w 7003256"/>
              <a:gd name="connsiteY2" fmla="*/ 7 h 1758290"/>
              <a:gd name="connsiteX3" fmla="*/ 819150 w 7003256"/>
              <a:gd name="connsiteY3" fmla="*/ 50553 h 1758290"/>
              <a:gd name="connsiteX4" fmla="*/ 1057275 w 7003256"/>
              <a:gd name="connsiteY4" fmla="*/ 205334 h 1758290"/>
              <a:gd name="connsiteX5" fmla="*/ 1245395 w 7003256"/>
              <a:gd name="connsiteY5" fmla="*/ 455364 h 1758290"/>
              <a:gd name="connsiteX6" fmla="*/ 1323975 w 7003256"/>
              <a:gd name="connsiteY6" fmla="*/ 769691 h 1758290"/>
              <a:gd name="connsiteX7" fmla="*/ 1333501 w 7003256"/>
              <a:gd name="connsiteY7" fmla="*/ 974477 h 1758290"/>
              <a:gd name="connsiteX8" fmla="*/ 1331119 w 7003256"/>
              <a:gd name="connsiteY8" fmla="*/ 1055440 h 1758290"/>
              <a:gd name="connsiteX9" fmla="*/ 1343024 w 7003256"/>
              <a:gd name="connsiteY9" fmla="*/ 1134021 h 1758290"/>
              <a:gd name="connsiteX10" fmla="*/ 1421607 w 7003256"/>
              <a:gd name="connsiteY10" fmla="*/ 1255465 h 1758290"/>
              <a:gd name="connsiteX11" fmla="*/ 1528763 w 7003256"/>
              <a:gd name="connsiteY11" fmla="*/ 1369765 h 1758290"/>
              <a:gd name="connsiteX12" fmla="*/ 1764507 w 7003256"/>
              <a:gd name="connsiteY12" fmla="*/ 1465015 h 1758290"/>
              <a:gd name="connsiteX13" fmla="*/ 1959770 w 7003256"/>
              <a:gd name="connsiteY13" fmla="*/ 1526927 h 1758290"/>
              <a:gd name="connsiteX14" fmla="*/ 2378870 w 7003256"/>
              <a:gd name="connsiteY14" fmla="*/ 1667421 h 1758290"/>
              <a:gd name="connsiteX15" fmla="*/ 2612232 w 7003256"/>
              <a:gd name="connsiteY15" fmla="*/ 1741240 h 1758290"/>
              <a:gd name="connsiteX16" fmla="*/ 2831307 w 7003256"/>
              <a:gd name="connsiteY16" fmla="*/ 1757909 h 1758290"/>
              <a:gd name="connsiteX17" fmla="*/ 2997995 w 7003256"/>
              <a:gd name="connsiteY17" fmla="*/ 1748384 h 1758290"/>
              <a:gd name="connsiteX18" fmla="*/ 3324226 w 7003256"/>
              <a:gd name="connsiteY18" fmla="*/ 1700759 h 1758290"/>
              <a:gd name="connsiteX19" fmla="*/ 3705226 w 7003256"/>
              <a:gd name="connsiteY19" fmla="*/ 1643609 h 1758290"/>
              <a:gd name="connsiteX20" fmla="*/ 4036220 w 7003256"/>
              <a:gd name="connsiteY20" fmla="*/ 1562646 h 1758290"/>
              <a:gd name="connsiteX21" fmla="*/ 4164807 w 7003256"/>
              <a:gd name="connsiteY21" fmla="*/ 1505496 h 1758290"/>
              <a:gd name="connsiteX22" fmla="*/ 4310063 w 7003256"/>
              <a:gd name="connsiteY22" fmla="*/ 1422152 h 1758290"/>
              <a:gd name="connsiteX23" fmla="*/ 4471988 w 7003256"/>
              <a:gd name="connsiteY23" fmla="*/ 1303090 h 1758290"/>
              <a:gd name="connsiteX24" fmla="*/ 4662488 w 7003256"/>
              <a:gd name="connsiteY24" fmla="*/ 1110209 h 1758290"/>
              <a:gd name="connsiteX25" fmla="*/ 4867276 w 7003256"/>
              <a:gd name="connsiteY25" fmla="*/ 883990 h 1758290"/>
              <a:gd name="connsiteX26" fmla="*/ 4981576 w 7003256"/>
              <a:gd name="connsiteY26" fmla="*/ 767309 h 1758290"/>
              <a:gd name="connsiteX27" fmla="*/ 5083970 w 7003256"/>
              <a:gd name="connsiteY27" fmla="*/ 683965 h 1758290"/>
              <a:gd name="connsiteX28" fmla="*/ 5176838 w 7003256"/>
              <a:gd name="connsiteY28" fmla="*/ 631577 h 1758290"/>
              <a:gd name="connsiteX29" fmla="*/ 5312570 w 7003256"/>
              <a:gd name="connsiteY29" fmla="*/ 581571 h 1758290"/>
              <a:gd name="connsiteX30" fmla="*/ 5472113 w 7003256"/>
              <a:gd name="connsiteY30" fmla="*/ 557759 h 1758290"/>
              <a:gd name="connsiteX31" fmla="*/ 5607845 w 7003256"/>
              <a:gd name="connsiteY31" fmla="*/ 567284 h 1758290"/>
              <a:gd name="connsiteX32" fmla="*/ 5772151 w 7003256"/>
              <a:gd name="connsiteY32" fmla="*/ 605384 h 1758290"/>
              <a:gd name="connsiteX33" fmla="*/ 5876926 w 7003256"/>
              <a:gd name="connsiteY33" fmla="*/ 631577 h 1758290"/>
              <a:gd name="connsiteX34" fmla="*/ 6119813 w 7003256"/>
              <a:gd name="connsiteY34" fmla="*/ 695871 h 1758290"/>
              <a:gd name="connsiteX35" fmla="*/ 6350795 w 7003256"/>
              <a:gd name="connsiteY35" fmla="*/ 755402 h 1758290"/>
              <a:gd name="connsiteX36" fmla="*/ 6493669 w 7003256"/>
              <a:gd name="connsiteY36" fmla="*/ 781596 h 1758290"/>
              <a:gd name="connsiteX37" fmla="*/ 6617495 w 7003256"/>
              <a:gd name="connsiteY37" fmla="*/ 779215 h 1758290"/>
              <a:gd name="connsiteX38" fmla="*/ 6815138 w 7003256"/>
              <a:gd name="connsiteY38" fmla="*/ 726827 h 1758290"/>
              <a:gd name="connsiteX39" fmla="*/ 7003256 w 7003256"/>
              <a:gd name="connsiteY39" fmla="*/ 619671 h 1758290"/>
              <a:gd name="connsiteX0" fmla="*/ 0 w 7003256"/>
              <a:gd name="connsiteY0" fmla="*/ 236290 h 1758290"/>
              <a:gd name="connsiteX1" fmla="*/ 192881 w 7003256"/>
              <a:gd name="connsiteY1" fmla="*/ 81507 h 1758290"/>
              <a:gd name="connsiteX2" fmla="*/ 547689 w 7003256"/>
              <a:gd name="connsiteY2" fmla="*/ 7 h 1758290"/>
              <a:gd name="connsiteX3" fmla="*/ 819150 w 7003256"/>
              <a:gd name="connsiteY3" fmla="*/ 50553 h 1758290"/>
              <a:gd name="connsiteX4" fmla="*/ 1076325 w 7003256"/>
              <a:gd name="connsiteY4" fmla="*/ 207715 h 1758290"/>
              <a:gd name="connsiteX5" fmla="*/ 1245395 w 7003256"/>
              <a:gd name="connsiteY5" fmla="*/ 455364 h 1758290"/>
              <a:gd name="connsiteX6" fmla="*/ 1323975 w 7003256"/>
              <a:gd name="connsiteY6" fmla="*/ 769691 h 1758290"/>
              <a:gd name="connsiteX7" fmla="*/ 1333501 w 7003256"/>
              <a:gd name="connsiteY7" fmla="*/ 974477 h 1758290"/>
              <a:gd name="connsiteX8" fmla="*/ 1331119 w 7003256"/>
              <a:gd name="connsiteY8" fmla="*/ 1055440 h 1758290"/>
              <a:gd name="connsiteX9" fmla="*/ 1343024 w 7003256"/>
              <a:gd name="connsiteY9" fmla="*/ 1134021 h 1758290"/>
              <a:gd name="connsiteX10" fmla="*/ 1421607 w 7003256"/>
              <a:gd name="connsiteY10" fmla="*/ 1255465 h 1758290"/>
              <a:gd name="connsiteX11" fmla="*/ 1528763 w 7003256"/>
              <a:gd name="connsiteY11" fmla="*/ 1369765 h 1758290"/>
              <a:gd name="connsiteX12" fmla="*/ 1764507 w 7003256"/>
              <a:gd name="connsiteY12" fmla="*/ 1465015 h 1758290"/>
              <a:gd name="connsiteX13" fmla="*/ 1959770 w 7003256"/>
              <a:gd name="connsiteY13" fmla="*/ 1526927 h 1758290"/>
              <a:gd name="connsiteX14" fmla="*/ 2378870 w 7003256"/>
              <a:gd name="connsiteY14" fmla="*/ 1667421 h 1758290"/>
              <a:gd name="connsiteX15" fmla="*/ 2612232 w 7003256"/>
              <a:gd name="connsiteY15" fmla="*/ 1741240 h 1758290"/>
              <a:gd name="connsiteX16" fmla="*/ 2831307 w 7003256"/>
              <a:gd name="connsiteY16" fmla="*/ 1757909 h 1758290"/>
              <a:gd name="connsiteX17" fmla="*/ 2997995 w 7003256"/>
              <a:gd name="connsiteY17" fmla="*/ 1748384 h 1758290"/>
              <a:gd name="connsiteX18" fmla="*/ 3324226 w 7003256"/>
              <a:gd name="connsiteY18" fmla="*/ 1700759 h 1758290"/>
              <a:gd name="connsiteX19" fmla="*/ 3705226 w 7003256"/>
              <a:gd name="connsiteY19" fmla="*/ 1643609 h 1758290"/>
              <a:gd name="connsiteX20" fmla="*/ 4036220 w 7003256"/>
              <a:gd name="connsiteY20" fmla="*/ 1562646 h 1758290"/>
              <a:gd name="connsiteX21" fmla="*/ 4164807 w 7003256"/>
              <a:gd name="connsiteY21" fmla="*/ 1505496 h 1758290"/>
              <a:gd name="connsiteX22" fmla="*/ 4310063 w 7003256"/>
              <a:gd name="connsiteY22" fmla="*/ 1422152 h 1758290"/>
              <a:gd name="connsiteX23" fmla="*/ 4471988 w 7003256"/>
              <a:gd name="connsiteY23" fmla="*/ 1303090 h 1758290"/>
              <a:gd name="connsiteX24" fmla="*/ 4662488 w 7003256"/>
              <a:gd name="connsiteY24" fmla="*/ 1110209 h 1758290"/>
              <a:gd name="connsiteX25" fmla="*/ 4867276 w 7003256"/>
              <a:gd name="connsiteY25" fmla="*/ 883990 h 1758290"/>
              <a:gd name="connsiteX26" fmla="*/ 4981576 w 7003256"/>
              <a:gd name="connsiteY26" fmla="*/ 767309 h 1758290"/>
              <a:gd name="connsiteX27" fmla="*/ 5083970 w 7003256"/>
              <a:gd name="connsiteY27" fmla="*/ 683965 h 1758290"/>
              <a:gd name="connsiteX28" fmla="*/ 5176838 w 7003256"/>
              <a:gd name="connsiteY28" fmla="*/ 631577 h 1758290"/>
              <a:gd name="connsiteX29" fmla="*/ 5312570 w 7003256"/>
              <a:gd name="connsiteY29" fmla="*/ 581571 h 1758290"/>
              <a:gd name="connsiteX30" fmla="*/ 5472113 w 7003256"/>
              <a:gd name="connsiteY30" fmla="*/ 557759 h 1758290"/>
              <a:gd name="connsiteX31" fmla="*/ 5607845 w 7003256"/>
              <a:gd name="connsiteY31" fmla="*/ 567284 h 1758290"/>
              <a:gd name="connsiteX32" fmla="*/ 5772151 w 7003256"/>
              <a:gd name="connsiteY32" fmla="*/ 605384 h 1758290"/>
              <a:gd name="connsiteX33" fmla="*/ 5876926 w 7003256"/>
              <a:gd name="connsiteY33" fmla="*/ 631577 h 1758290"/>
              <a:gd name="connsiteX34" fmla="*/ 6119813 w 7003256"/>
              <a:gd name="connsiteY34" fmla="*/ 695871 h 1758290"/>
              <a:gd name="connsiteX35" fmla="*/ 6350795 w 7003256"/>
              <a:gd name="connsiteY35" fmla="*/ 755402 h 1758290"/>
              <a:gd name="connsiteX36" fmla="*/ 6493669 w 7003256"/>
              <a:gd name="connsiteY36" fmla="*/ 781596 h 1758290"/>
              <a:gd name="connsiteX37" fmla="*/ 6617495 w 7003256"/>
              <a:gd name="connsiteY37" fmla="*/ 779215 h 1758290"/>
              <a:gd name="connsiteX38" fmla="*/ 6815138 w 7003256"/>
              <a:gd name="connsiteY38" fmla="*/ 726827 h 1758290"/>
              <a:gd name="connsiteX39" fmla="*/ 7003256 w 7003256"/>
              <a:gd name="connsiteY39" fmla="*/ 619671 h 17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003256" h="1758290">
                <a:moveTo>
                  <a:pt x="0" y="236290"/>
                </a:moveTo>
                <a:cubicBezTo>
                  <a:pt x="102392" y="170607"/>
                  <a:pt x="101600" y="120887"/>
                  <a:pt x="192881" y="81507"/>
                </a:cubicBezTo>
                <a:cubicBezTo>
                  <a:pt x="284162" y="42127"/>
                  <a:pt x="443311" y="5166"/>
                  <a:pt x="547689" y="7"/>
                </a:cubicBezTo>
                <a:cubicBezTo>
                  <a:pt x="673499" y="-390"/>
                  <a:pt x="731044" y="15935"/>
                  <a:pt x="819150" y="50553"/>
                </a:cubicBezTo>
                <a:cubicBezTo>
                  <a:pt x="907256" y="85171"/>
                  <a:pt x="1005284" y="140247"/>
                  <a:pt x="1076325" y="207715"/>
                </a:cubicBezTo>
                <a:cubicBezTo>
                  <a:pt x="1147366" y="275183"/>
                  <a:pt x="1204120" y="361701"/>
                  <a:pt x="1245395" y="455364"/>
                </a:cubicBezTo>
                <a:cubicBezTo>
                  <a:pt x="1286670" y="549027"/>
                  <a:pt x="1316435" y="683172"/>
                  <a:pt x="1323975" y="769691"/>
                </a:cubicBezTo>
                <a:cubicBezTo>
                  <a:pt x="1331515" y="856210"/>
                  <a:pt x="1332310" y="926852"/>
                  <a:pt x="1333501" y="974477"/>
                </a:cubicBezTo>
                <a:cubicBezTo>
                  <a:pt x="1334692" y="1022102"/>
                  <a:pt x="1329532" y="1028849"/>
                  <a:pt x="1331119" y="1055440"/>
                </a:cubicBezTo>
                <a:cubicBezTo>
                  <a:pt x="1332706" y="1082031"/>
                  <a:pt x="1327943" y="1100684"/>
                  <a:pt x="1343024" y="1134021"/>
                </a:cubicBezTo>
                <a:cubicBezTo>
                  <a:pt x="1358105" y="1167359"/>
                  <a:pt x="1390651" y="1216174"/>
                  <a:pt x="1421607" y="1255465"/>
                </a:cubicBezTo>
                <a:cubicBezTo>
                  <a:pt x="1452563" y="1294756"/>
                  <a:pt x="1471613" y="1334840"/>
                  <a:pt x="1528763" y="1369765"/>
                </a:cubicBezTo>
                <a:cubicBezTo>
                  <a:pt x="1585913" y="1404690"/>
                  <a:pt x="1692673" y="1438821"/>
                  <a:pt x="1764507" y="1465015"/>
                </a:cubicBezTo>
                <a:cubicBezTo>
                  <a:pt x="1836341" y="1491209"/>
                  <a:pt x="1959770" y="1526927"/>
                  <a:pt x="1959770" y="1526927"/>
                </a:cubicBezTo>
                <a:lnTo>
                  <a:pt x="2378870" y="1667421"/>
                </a:lnTo>
                <a:cubicBezTo>
                  <a:pt x="2487614" y="1703140"/>
                  <a:pt x="2536826" y="1726159"/>
                  <a:pt x="2612232" y="1741240"/>
                </a:cubicBezTo>
                <a:cubicBezTo>
                  <a:pt x="2687638" y="1756321"/>
                  <a:pt x="2767013" y="1756718"/>
                  <a:pt x="2831307" y="1757909"/>
                </a:cubicBezTo>
                <a:cubicBezTo>
                  <a:pt x="2895601" y="1759100"/>
                  <a:pt x="2915842" y="1757909"/>
                  <a:pt x="2997995" y="1748384"/>
                </a:cubicBezTo>
                <a:cubicBezTo>
                  <a:pt x="3080148" y="1738859"/>
                  <a:pt x="3324226" y="1700759"/>
                  <a:pt x="3324226" y="1700759"/>
                </a:cubicBezTo>
                <a:cubicBezTo>
                  <a:pt x="3442098" y="1683297"/>
                  <a:pt x="3586560" y="1666628"/>
                  <a:pt x="3705226" y="1643609"/>
                </a:cubicBezTo>
                <a:cubicBezTo>
                  <a:pt x="3823892" y="1620590"/>
                  <a:pt x="3959623" y="1585665"/>
                  <a:pt x="4036220" y="1562646"/>
                </a:cubicBezTo>
                <a:cubicBezTo>
                  <a:pt x="4112817" y="1539627"/>
                  <a:pt x="4119167" y="1528912"/>
                  <a:pt x="4164807" y="1505496"/>
                </a:cubicBezTo>
                <a:cubicBezTo>
                  <a:pt x="4210447" y="1482080"/>
                  <a:pt x="4258866" y="1455886"/>
                  <a:pt x="4310063" y="1422152"/>
                </a:cubicBezTo>
                <a:cubicBezTo>
                  <a:pt x="4361260" y="1388418"/>
                  <a:pt x="4413251" y="1355080"/>
                  <a:pt x="4471988" y="1303090"/>
                </a:cubicBezTo>
                <a:cubicBezTo>
                  <a:pt x="4530725" y="1251100"/>
                  <a:pt x="4596607" y="1180059"/>
                  <a:pt x="4662488" y="1110209"/>
                </a:cubicBezTo>
                <a:cubicBezTo>
                  <a:pt x="4728369" y="1040359"/>
                  <a:pt x="4814095" y="941140"/>
                  <a:pt x="4867276" y="883990"/>
                </a:cubicBezTo>
                <a:cubicBezTo>
                  <a:pt x="4920457" y="826840"/>
                  <a:pt x="4945460" y="800646"/>
                  <a:pt x="4981576" y="767309"/>
                </a:cubicBezTo>
                <a:cubicBezTo>
                  <a:pt x="5017692" y="733972"/>
                  <a:pt x="5051426" y="706587"/>
                  <a:pt x="5083970" y="683965"/>
                </a:cubicBezTo>
                <a:cubicBezTo>
                  <a:pt x="5116514" y="661343"/>
                  <a:pt x="5138738" y="648643"/>
                  <a:pt x="5176838" y="631577"/>
                </a:cubicBezTo>
                <a:cubicBezTo>
                  <a:pt x="5214938" y="614511"/>
                  <a:pt x="5263358" y="593874"/>
                  <a:pt x="5312570" y="581571"/>
                </a:cubicBezTo>
                <a:cubicBezTo>
                  <a:pt x="5361782" y="569268"/>
                  <a:pt x="5422901" y="560140"/>
                  <a:pt x="5472113" y="557759"/>
                </a:cubicBezTo>
                <a:cubicBezTo>
                  <a:pt x="5521325" y="555378"/>
                  <a:pt x="5557839" y="559347"/>
                  <a:pt x="5607845" y="567284"/>
                </a:cubicBezTo>
                <a:cubicBezTo>
                  <a:pt x="5657851" y="575221"/>
                  <a:pt x="5727304" y="594669"/>
                  <a:pt x="5772151" y="605384"/>
                </a:cubicBezTo>
                <a:cubicBezTo>
                  <a:pt x="5816998" y="616100"/>
                  <a:pt x="5876926" y="631577"/>
                  <a:pt x="5876926" y="631577"/>
                </a:cubicBezTo>
                <a:lnTo>
                  <a:pt x="6119813" y="695871"/>
                </a:lnTo>
                <a:cubicBezTo>
                  <a:pt x="6198791" y="716508"/>
                  <a:pt x="6288486" y="741115"/>
                  <a:pt x="6350795" y="755402"/>
                </a:cubicBezTo>
                <a:cubicBezTo>
                  <a:pt x="6413104" y="769690"/>
                  <a:pt x="6449219" y="777627"/>
                  <a:pt x="6493669" y="781596"/>
                </a:cubicBezTo>
                <a:cubicBezTo>
                  <a:pt x="6538119" y="785565"/>
                  <a:pt x="6563917" y="788343"/>
                  <a:pt x="6617495" y="779215"/>
                </a:cubicBezTo>
                <a:cubicBezTo>
                  <a:pt x="6671073" y="770087"/>
                  <a:pt x="6750845" y="753418"/>
                  <a:pt x="6815138" y="726827"/>
                </a:cubicBezTo>
                <a:cubicBezTo>
                  <a:pt x="6879431" y="700236"/>
                  <a:pt x="6971903" y="599033"/>
                  <a:pt x="7003256" y="61967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F8D9434B-175B-C50F-3746-D6FB53F9AFD9}"/>
              </a:ext>
            </a:extLst>
          </p:cNvPr>
          <p:cNvSpPr/>
          <p:nvPr/>
        </p:nvSpPr>
        <p:spPr>
          <a:xfrm>
            <a:off x="1189768" y="3821115"/>
            <a:ext cx="7010401" cy="1696143"/>
          </a:xfrm>
          <a:custGeom>
            <a:avLst/>
            <a:gdLst>
              <a:gd name="connsiteX0" fmla="*/ 0 w 6967538"/>
              <a:gd name="connsiteY0" fmla="*/ 309174 h 1201574"/>
              <a:gd name="connsiteX1" fmla="*/ 273844 w 6967538"/>
              <a:gd name="connsiteY1" fmla="*/ 463955 h 1201574"/>
              <a:gd name="connsiteX2" fmla="*/ 707232 w 6967538"/>
              <a:gd name="connsiteY2" fmla="*/ 725893 h 1201574"/>
              <a:gd name="connsiteX3" fmla="*/ 1152525 w 6967538"/>
              <a:gd name="connsiteY3" fmla="*/ 990212 h 1201574"/>
              <a:gd name="connsiteX4" fmla="*/ 1443038 w 6967538"/>
              <a:gd name="connsiteY4" fmla="*/ 1147374 h 1201574"/>
              <a:gd name="connsiteX5" fmla="*/ 1681163 w 6967538"/>
              <a:gd name="connsiteY5" fmla="*/ 1199762 h 1201574"/>
              <a:gd name="connsiteX6" fmla="*/ 1978819 w 6967538"/>
              <a:gd name="connsiteY6" fmla="*/ 1183093 h 1201574"/>
              <a:gd name="connsiteX7" fmla="*/ 2262188 w 6967538"/>
              <a:gd name="connsiteY7" fmla="*/ 1121180 h 1201574"/>
              <a:gd name="connsiteX8" fmla="*/ 2555082 w 6967538"/>
              <a:gd name="connsiteY8" fmla="*/ 1071174 h 1201574"/>
              <a:gd name="connsiteX9" fmla="*/ 2700338 w 6967538"/>
              <a:gd name="connsiteY9" fmla="*/ 1040218 h 1201574"/>
              <a:gd name="connsiteX10" fmla="*/ 3148013 w 6967538"/>
              <a:gd name="connsiteY10" fmla="*/ 1025930 h 1201574"/>
              <a:gd name="connsiteX11" fmla="*/ 3631407 w 6967538"/>
              <a:gd name="connsiteY11" fmla="*/ 1025930 h 1201574"/>
              <a:gd name="connsiteX12" fmla="*/ 4362450 w 6967538"/>
              <a:gd name="connsiteY12" fmla="*/ 1016405 h 1201574"/>
              <a:gd name="connsiteX13" fmla="*/ 4543425 w 6967538"/>
              <a:gd name="connsiteY13" fmla="*/ 1016405 h 1201574"/>
              <a:gd name="connsiteX14" fmla="*/ 4805363 w 6967538"/>
              <a:gd name="connsiteY14" fmla="*/ 959255 h 1201574"/>
              <a:gd name="connsiteX15" fmla="*/ 5072063 w 6967538"/>
              <a:gd name="connsiteY15" fmla="*/ 787805 h 1201574"/>
              <a:gd name="connsiteX16" fmla="*/ 5529263 w 6967538"/>
              <a:gd name="connsiteY16" fmla="*/ 316318 h 1201574"/>
              <a:gd name="connsiteX17" fmla="*/ 5672138 w 6967538"/>
              <a:gd name="connsiteY17" fmla="*/ 178205 h 1201574"/>
              <a:gd name="connsiteX18" fmla="*/ 5876925 w 6967538"/>
              <a:gd name="connsiteY18" fmla="*/ 61524 h 1201574"/>
              <a:gd name="connsiteX19" fmla="*/ 6081713 w 6967538"/>
              <a:gd name="connsiteY19" fmla="*/ 49618 h 1201574"/>
              <a:gd name="connsiteX20" fmla="*/ 6322219 w 6967538"/>
              <a:gd name="connsiteY20" fmla="*/ 109149 h 1201574"/>
              <a:gd name="connsiteX21" fmla="*/ 6481763 w 6967538"/>
              <a:gd name="connsiteY21" fmla="*/ 171062 h 1201574"/>
              <a:gd name="connsiteX22" fmla="*/ 6593682 w 6967538"/>
              <a:gd name="connsiteY22" fmla="*/ 185349 h 1201574"/>
              <a:gd name="connsiteX23" fmla="*/ 6796088 w 6967538"/>
              <a:gd name="connsiteY23" fmla="*/ 123437 h 1201574"/>
              <a:gd name="connsiteX24" fmla="*/ 6967538 w 6967538"/>
              <a:gd name="connsiteY24" fmla="*/ 16280 h 1201574"/>
              <a:gd name="connsiteX0" fmla="*/ 0 w 6974682"/>
              <a:gd name="connsiteY0" fmla="*/ 304828 h 1197228"/>
              <a:gd name="connsiteX1" fmla="*/ 273844 w 6974682"/>
              <a:gd name="connsiteY1" fmla="*/ 459609 h 1197228"/>
              <a:gd name="connsiteX2" fmla="*/ 707232 w 6974682"/>
              <a:gd name="connsiteY2" fmla="*/ 721547 h 1197228"/>
              <a:gd name="connsiteX3" fmla="*/ 1152525 w 6974682"/>
              <a:gd name="connsiteY3" fmla="*/ 985866 h 1197228"/>
              <a:gd name="connsiteX4" fmla="*/ 1443038 w 6974682"/>
              <a:gd name="connsiteY4" fmla="*/ 1143028 h 1197228"/>
              <a:gd name="connsiteX5" fmla="*/ 1681163 w 6974682"/>
              <a:gd name="connsiteY5" fmla="*/ 1195416 h 1197228"/>
              <a:gd name="connsiteX6" fmla="*/ 1978819 w 6974682"/>
              <a:gd name="connsiteY6" fmla="*/ 1178747 h 1197228"/>
              <a:gd name="connsiteX7" fmla="*/ 2262188 w 6974682"/>
              <a:gd name="connsiteY7" fmla="*/ 1116834 h 1197228"/>
              <a:gd name="connsiteX8" fmla="*/ 2555082 w 6974682"/>
              <a:gd name="connsiteY8" fmla="*/ 1066828 h 1197228"/>
              <a:gd name="connsiteX9" fmla="*/ 2700338 w 6974682"/>
              <a:gd name="connsiteY9" fmla="*/ 1035872 h 1197228"/>
              <a:gd name="connsiteX10" fmla="*/ 3148013 w 6974682"/>
              <a:gd name="connsiteY10" fmla="*/ 1021584 h 1197228"/>
              <a:gd name="connsiteX11" fmla="*/ 3631407 w 6974682"/>
              <a:gd name="connsiteY11" fmla="*/ 1021584 h 1197228"/>
              <a:gd name="connsiteX12" fmla="*/ 4362450 w 6974682"/>
              <a:gd name="connsiteY12" fmla="*/ 1012059 h 1197228"/>
              <a:gd name="connsiteX13" fmla="*/ 4543425 w 6974682"/>
              <a:gd name="connsiteY13" fmla="*/ 1012059 h 1197228"/>
              <a:gd name="connsiteX14" fmla="*/ 4805363 w 6974682"/>
              <a:gd name="connsiteY14" fmla="*/ 954909 h 1197228"/>
              <a:gd name="connsiteX15" fmla="*/ 5072063 w 6974682"/>
              <a:gd name="connsiteY15" fmla="*/ 783459 h 1197228"/>
              <a:gd name="connsiteX16" fmla="*/ 5529263 w 6974682"/>
              <a:gd name="connsiteY16" fmla="*/ 311972 h 1197228"/>
              <a:gd name="connsiteX17" fmla="*/ 5672138 w 6974682"/>
              <a:gd name="connsiteY17" fmla="*/ 173859 h 1197228"/>
              <a:gd name="connsiteX18" fmla="*/ 5876925 w 6974682"/>
              <a:gd name="connsiteY18" fmla="*/ 57178 h 1197228"/>
              <a:gd name="connsiteX19" fmla="*/ 6081713 w 6974682"/>
              <a:gd name="connsiteY19" fmla="*/ 45272 h 1197228"/>
              <a:gd name="connsiteX20" fmla="*/ 6322219 w 6974682"/>
              <a:gd name="connsiteY20" fmla="*/ 104803 h 1197228"/>
              <a:gd name="connsiteX21" fmla="*/ 6481763 w 6974682"/>
              <a:gd name="connsiteY21" fmla="*/ 166716 h 1197228"/>
              <a:gd name="connsiteX22" fmla="*/ 6593682 w 6974682"/>
              <a:gd name="connsiteY22" fmla="*/ 181003 h 1197228"/>
              <a:gd name="connsiteX23" fmla="*/ 6796088 w 6974682"/>
              <a:gd name="connsiteY23" fmla="*/ 119091 h 1197228"/>
              <a:gd name="connsiteX24" fmla="*/ 6974682 w 6974682"/>
              <a:gd name="connsiteY24" fmla="*/ 16697 h 1197228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62450 w 6974682"/>
              <a:gd name="connsiteY12" fmla="*/ 995362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77001 w 6974682"/>
              <a:gd name="connsiteY21" fmla="*/ 159544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8394 w 6723520"/>
              <a:gd name="connsiteY0" fmla="*/ 0 h 1282925"/>
              <a:gd name="connsiteX1" fmla="*/ 22682 w 6723520"/>
              <a:gd name="connsiteY1" fmla="*/ 545306 h 1282925"/>
              <a:gd name="connsiteX2" fmla="*/ 456070 w 6723520"/>
              <a:gd name="connsiteY2" fmla="*/ 807244 h 1282925"/>
              <a:gd name="connsiteX3" fmla="*/ 901363 w 6723520"/>
              <a:gd name="connsiteY3" fmla="*/ 1071563 h 1282925"/>
              <a:gd name="connsiteX4" fmla="*/ 1191876 w 6723520"/>
              <a:gd name="connsiteY4" fmla="*/ 1228725 h 1282925"/>
              <a:gd name="connsiteX5" fmla="*/ 1430001 w 6723520"/>
              <a:gd name="connsiteY5" fmla="*/ 1281113 h 1282925"/>
              <a:gd name="connsiteX6" fmla="*/ 1727657 w 6723520"/>
              <a:gd name="connsiteY6" fmla="*/ 1264444 h 1282925"/>
              <a:gd name="connsiteX7" fmla="*/ 2011026 w 6723520"/>
              <a:gd name="connsiteY7" fmla="*/ 1202531 h 1282925"/>
              <a:gd name="connsiteX8" fmla="*/ 2303920 w 6723520"/>
              <a:gd name="connsiteY8" fmla="*/ 1152525 h 1282925"/>
              <a:gd name="connsiteX9" fmla="*/ 2449176 w 6723520"/>
              <a:gd name="connsiteY9" fmla="*/ 1121569 h 1282925"/>
              <a:gd name="connsiteX10" fmla="*/ 2896851 w 6723520"/>
              <a:gd name="connsiteY10" fmla="*/ 1107281 h 1282925"/>
              <a:gd name="connsiteX11" fmla="*/ 3380245 w 6723520"/>
              <a:gd name="connsiteY11" fmla="*/ 1107281 h 1282925"/>
              <a:gd name="connsiteX12" fmla="*/ 4094619 w 6723520"/>
              <a:gd name="connsiteY12" fmla="*/ 1104900 h 1282925"/>
              <a:gd name="connsiteX13" fmla="*/ 4292263 w 6723520"/>
              <a:gd name="connsiteY13" fmla="*/ 1097756 h 1282925"/>
              <a:gd name="connsiteX14" fmla="*/ 4554201 w 6723520"/>
              <a:gd name="connsiteY14" fmla="*/ 1040606 h 1282925"/>
              <a:gd name="connsiteX15" fmla="*/ 4820901 w 6723520"/>
              <a:gd name="connsiteY15" fmla="*/ 869156 h 1282925"/>
              <a:gd name="connsiteX16" fmla="*/ 5278101 w 6723520"/>
              <a:gd name="connsiteY16" fmla="*/ 397669 h 1282925"/>
              <a:gd name="connsiteX17" fmla="*/ 5420976 w 6723520"/>
              <a:gd name="connsiteY17" fmla="*/ 259556 h 1282925"/>
              <a:gd name="connsiteX18" fmla="*/ 5625763 w 6723520"/>
              <a:gd name="connsiteY18" fmla="*/ 142875 h 1282925"/>
              <a:gd name="connsiteX19" fmla="*/ 5830551 w 6723520"/>
              <a:gd name="connsiteY19" fmla="*/ 130969 h 1282925"/>
              <a:gd name="connsiteX20" fmla="*/ 6042482 w 6723520"/>
              <a:gd name="connsiteY20" fmla="*/ 192881 h 1282925"/>
              <a:gd name="connsiteX21" fmla="*/ 6225839 w 6723520"/>
              <a:gd name="connsiteY21" fmla="*/ 261938 h 1282925"/>
              <a:gd name="connsiteX22" fmla="*/ 6342520 w 6723520"/>
              <a:gd name="connsiteY22" fmla="*/ 266700 h 1282925"/>
              <a:gd name="connsiteX23" fmla="*/ 6544926 w 6723520"/>
              <a:gd name="connsiteY23" fmla="*/ 204788 h 1282925"/>
              <a:gd name="connsiteX24" fmla="*/ 6723520 w 6723520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447676 w 6715126"/>
              <a:gd name="connsiteY2" fmla="*/ 807244 h 1282925"/>
              <a:gd name="connsiteX3" fmla="*/ 892969 w 6715126"/>
              <a:gd name="connsiteY3" fmla="*/ 1071563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752476 w 6715126"/>
              <a:gd name="connsiteY2" fmla="*/ 721519 h 1282925"/>
              <a:gd name="connsiteX3" fmla="*/ 892969 w 6715126"/>
              <a:gd name="connsiteY3" fmla="*/ 1071563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752476 w 6715126"/>
              <a:gd name="connsiteY2" fmla="*/ 721519 h 1282925"/>
              <a:gd name="connsiteX3" fmla="*/ 947737 w 6715126"/>
              <a:gd name="connsiteY3" fmla="*/ 1023938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5206"/>
              <a:gd name="connsiteX1" fmla="*/ 592932 w 6715126"/>
              <a:gd name="connsiteY1" fmla="*/ 169068 h 1285206"/>
              <a:gd name="connsiteX2" fmla="*/ 752476 w 6715126"/>
              <a:gd name="connsiteY2" fmla="*/ 721519 h 1285206"/>
              <a:gd name="connsiteX3" fmla="*/ 947737 w 6715126"/>
              <a:gd name="connsiteY3" fmla="*/ 1023938 h 1285206"/>
              <a:gd name="connsiteX4" fmla="*/ 1231107 w 6715126"/>
              <a:gd name="connsiteY4" fmla="*/ 1195387 h 1285206"/>
              <a:gd name="connsiteX5" fmla="*/ 1421607 w 6715126"/>
              <a:gd name="connsiteY5" fmla="*/ 1281113 h 1285206"/>
              <a:gd name="connsiteX6" fmla="*/ 1719263 w 6715126"/>
              <a:gd name="connsiteY6" fmla="*/ 1264444 h 1285206"/>
              <a:gd name="connsiteX7" fmla="*/ 2002632 w 6715126"/>
              <a:gd name="connsiteY7" fmla="*/ 1202531 h 1285206"/>
              <a:gd name="connsiteX8" fmla="*/ 2295526 w 6715126"/>
              <a:gd name="connsiteY8" fmla="*/ 1152525 h 1285206"/>
              <a:gd name="connsiteX9" fmla="*/ 2440782 w 6715126"/>
              <a:gd name="connsiteY9" fmla="*/ 1121569 h 1285206"/>
              <a:gd name="connsiteX10" fmla="*/ 2888457 w 6715126"/>
              <a:gd name="connsiteY10" fmla="*/ 1107281 h 1285206"/>
              <a:gd name="connsiteX11" fmla="*/ 3371851 w 6715126"/>
              <a:gd name="connsiteY11" fmla="*/ 1107281 h 1285206"/>
              <a:gd name="connsiteX12" fmla="*/ 4086225 w 6715126"/>
              <a:gd name="connsiteY12" fmla="*/ 1104900 h 1285206"/>
              <a:gd name="connsiteX13" fmla="*/ 4283869 w 6715126"/>
              <a:gd name="connsiteY13" fmla="*/ 1097756 h 1285206"/>
              <a:gd name="connsiteX14" fmla="*/ 4545807 w 6715126"/>
              <a:gd name="connsiteY14" fmla="*/ 1040606 h 1285206"/>
              <a:gd name="connsiteX15" fmla="*/ 4812507 w 6715126"/>
              <a:gd name="connsiteY15" fmla="*/ 869156 h 1285206"/>
              <a:gd name="connsiteX16" fmla="*/ 5269707 w 6715126"/>
              <a:gd name="connsiteY16" fmla="*/ 397669 h 1285206"/>
              <a:gd name="connsiteX17" fmla="*/ 5412582 w 6715126"/>
              <a:gd name="connsiteY17" fmla="*/ 259556 h 1285206"/>
              <a:gd name="connsiteX18" fmla="*/ 5617369 w 6715126"/>
              <a:gd name="connsiteY18" fmla="*/ 142875 h 1285206"/>
              <a:gd name="connsiteX19" fmla="*/ 5822157 w 6715126"/>
              <a:gd name="connsiteY19" fmla="*/ 130969 h 1285206"/>
              <a:gd name="connsiteX20" fmla="*/ 6034088 w 6715126"/>
              <a:gd name="connsiteY20" fmla="*/ 192881 h 1285206"/>
              <a:gd name="connsiteX21" fmla="*/ 6217445 w 6715126"/>
              <a:gd name="connsiteY21" fmla="*/ 261938 h 1285206"/>
              <a:gd name="connsiteX22" fmla="*/ 6334126 w 6715126"/>
              <a:gd name="connsiteY22" fmla="*/ 266700 h 1285206"/>
              <a:gd name="connsiteX23" fmla="*/ 6536532 w 6715126"/>
              <a:gd name="connsiteY23" fmla="*/ 204788 h 1285206"/>
              <a:gd name="connsiteX24" fmla="*/ 6715126 w 6715126"/>
              <a:gd name="connsiteY24" fmla="*/ 102394 h 1285206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47737 w 6715126"/>
              <a:gd name="connsiteY3" fmla="*/ 1023938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72276"/>
              <a:gd name="connsiteY0" fmla="*/ 0 h 1356983"/>
              <a:gd name="connsiteX1" fmla="*/ 650082 w 6772276"/>
              <a:gd name="connsiteY1" fmla="*/ 242887 h 1356983"/>
              <a:gd name="connsiteX2" fmla="*/ 809626 w 6772276"/>
              <a:gd name="connsiteY2" fmla="*/ 797719 h 1356983"/>
              <a:gd name="connsiteX3" fmla="*/ 1052512 w 6772276"/>
              <a:gd name="connsiteY3" fmla="*/ 1128713 h 1356983"/>
              <a:gd name="connsiteX4" fmla="*/ 1288257 w 6772276"/>
              <a:gd name="connsiteY4" fmla="*/ 1269206 h 1356983"/>
              <a:gd name="connsiteX5" fmla="*/ 1557338 w 6772276"/>
              <a:gd name="connsiteY5" fmla="*/ 1352550 h 1356983"/>
              <a:gd name="connsiteX6" fmla="*/ 1776413 w 6772276"/>
              <a:gd name="connsiteY6" fmla="*/ 1338263 h 1356983"/>
              <a:gd name="connsiteX7" fmla="*/ 2059782 w 6772276"/>
              <a:gd name="connsiteY7" fmla="*/ 1276350 h 1356983"/>
              <a:gd name="connsiteX8" fmla="*/ 2352676 w 6772276"/>
              <a:gd name="connsiteY8" fmla="*/ 1226344 h 1356983"/>
              <a:gd name="connsiteX9" fmla="*/ 2497932 w 6772276"/>
              <a:gd name="connsiteY9" fmla="*/ 1195388 h 1356983"/>
              <a:gd name="connsiteX10" fmla="*/ 2945607 w 6772276"/>
              <a:gd name="connsiteY10" fmla="*/ 1181100 h 1356983"/>
              <a:gd name="connsiteX11" fmla="*/ 3429001 w 6772276"/>
              <a:gd name="connsiteY11" fmla="*/ 1181100 h 1356983"/>
              <a:gd name="connsiteX12" fmla="*/ 4143375 w 6772276"/>
              <a:gd name="connsiteY12" fmla="*/ 1178719 h 1356983"/>
              <a:gd name="connsiteX13" fmla="*/ 4341019 w 6772276"/>
              <a:gd name="connsiteY13" fmla="*/ 1171575 h 1356983"/>
              <a:gd name="connsiteX14" fmla="*/ 4602957 w 6772276"/>
              <a:gd name="connsiteY14" fmla="*/ 1114425 h 1356983"/>
              <a:gd name="connsiteX15" fmla="*/ 4869657 w 6772276"/>
              <a:gd name="connsiteY15" fmla="*/ 942975 h 1356983"/>
              <a:gd name="connsiteX16" fmla="*/ 5326857 w 6772276"/>
              <a:gd name="connsiteY16" fmla="*/ 471488 h 1356983"/>
              <a:gd name="connsiteX17" fmla="*/ 5469732 w 6772276"/>
              <a:gd name="connsiteY17" fmla="*/ 333375 h 1356983"/>
              <a:gd name="connsiteX18" fmla="*/ 5674519 w 6772276"/>
              <a:gd name="connsiteY18" fmla="*/ 216694 h 1356983"/>
              <a:gd name="connsiteX19" fmla="*/ 5879307 w 6772276"/>
              <a:gd name="connsiteY19" fmla="*/ 204788 h 1356983"/>
              <a:gd name="connsiteX20" fmla="*/ 6091238 w 6772276"/>
              <a:gd name="connsiteY20" fmla="*/ 266700 h 1356983"/>
              <a:gd name="connsiteX21" fmla="*/ 6274595 w 6772276"/>
              <a:gd name="connsiteY21" fmla="*/ 335757 h 1356983"/>
              <a:gd name="connsiteX22" fmla="*/ 6391276 w 6772276"/>
              <a:gd name="connsiteY22" fmla="*/ 340519 h 1356983"/>
              <a:gd name="connsiteX23" fmla="*/ 6593682 w 6772276"/>
              <a:gd name="connsiteY23" fmla="*/ 278607 h 1356983"/>
              <a:gd name="connsiteX24" fmla="*/ 6772276 w 6772276"/>
              <a:gd name="connsiteY24" fmla="*/ 176213 h 1356983"/>
              <a:gd name="connsiteX0" fmla="*/ 0 w 6772276"/>
              <a:gd name="connsiteY0" fmla="*/ 0 h 1356983"/>
              <a:gd name="connsiteX1" fmla="*/ 396814 w 6772276"/>
              <a:gd name="connsiteY1" fmla="*/ 118912 h 1356983"/>
              <a:gd name="connsiteX2" fmla="*/ 650082 w 6772276"/>
              <a:gd name="connsiteY2" fmla="*/ 242887 h 1356983"/>
              <a:gd name="connsiteX3" fmla="*/ 809626 w 6772276"/>
              <a:gd name="connsiteY3" fmla="*/ 797719 h 1356983"/>
              <a:gd name="connsiteX4" fmla="*/ 1052512 w 6772276"/>
              <a:gd name="connsiteY4" fmla="*/ 1128713 h 1356983"/>
              <a:gd name="connsiteX5" fmla="*/ 1288257 w 6772276"/>
              <a:gd name="connsiteY5" fmla="*/ 1269206 h 1356983"/>
              <a:gd name="connsiteX6" fmla="*/ 1557338 w 6772276"/>
              <a:gd name="connsiteY6" fmla="*/ 1352550 h 1356983"/>
              <a:gd name="connsiteX7" fmla="*/ 1776413 w 6772276"/>
              <a:gd name="connsiteY7" fmla="*/ 1338263 h 1356983"/>
              <a:gd name="connsiteX8" fmla="*/ 2059782 w 6772276"/>
              <a:gd name="connsiteY8" fmla="*/ 1276350 h 1356983"/>
              <a:gd name="connsiteX9" fmla="*/ 2352676 w 6772276"/>
              <a:gd name="connsiteY9" fmla="*/ 1226344 h 1356983"/>
              <a:gd name="connsiteX10" fmla="*/ 2497932 w 6772276"/>
              <a:gd name="connsiteY10" fmla="*/ 1195388 h 1356983"/>
              <a:gd name="connsiteX11" fmla="*/ 2945607 w 6772276"/>
              <a:gd name="connsiteY11" fmla="*/ 1181100 h 1356983"/>
              <a:gd name="connsiteX12" fmla="*/ 3429001 w 6772276"/>
              <a:gd name="connsiteY12" fmla="*/ 1181100 h 1356983"/>
              <a:gd name="connsiteX13" fmla="*/ 4143375 w 6772276"/>
              <a:gd name="connsiteY13" fmla="*/ 1178719 h 1356983"/>
              <a:gd name="connsiteX14" fmla="*/ 4341019 w 6772276"/>
              <a:gd name="connsiteY14" fmla="*/ 1171575 h 1356983"/>
              <a:gd name="connsiteX15" fmla="*/ 4602957 w 6772276"/>
              <a:gd name="connsiteY15" fmla="*/ 1114425 h 1356983"/>
              <a:gd name="connsiteX16" fmla="*/ 4869657 w 6772276"/>
              <a:gd name="connsiteY16" fmla="*/ 942975 h 1356983"/>
              <a:gd name="connsiteX17" fmla="*/ 5326857 w 6772276"/>
              <a:gd name="connsiteY17" fmla="*/ 471488 h 1356983"/>
              <a:gd name="connsiteX18" fmla="*/ 5469732 w 6772276"/>
              <a:gd name="connsiteY18" fmla="*/ 333375 h 1356983"/>
              <a:gd name="connsiteX19" fmla="*/ 5674519 w 6772276"/>
              <a:gd name="connsiteY19" fmla="*/ 216694 h 1356983"/>
              <a:gd name="connsiteX20" fmla="*/ 5879307 w 6772276"/>
              <a:gd name="connsiteY20" fmla="*/ 204788 h 1356983"/>
              <a:gd name="connsiteX21" fmla="*/ 6091238 w 6772276"/>
              <a:gd name="connsiteY21" fmla="*/ 266700 h 1356983"/>
              <a:gd name="connsiteX22" fmla="*/ 6274595 w 6772276"/>
              <a:gd name="connsiteY22" fmla="*/ 335757 h 1356983"/>
              <a:gd name="connsiteX23" fmla="*/ 6391276 w 6772276"/>
              <a:gd name="connsiteY23" fmla="*/ 340519 h 1356983"/>
              <a:gd name="connsiteX24" fmla="*/ 6593682 w 6772276"/>
              <a:gd name="connsiteY24" fmla="*/ 278607 h 1356983"/>
              <a:gd name="connsiteX25" fmla="*/ 6772276 w 6772276"/>
              <a:gd name="connsiteY25" fmla="*/ 176213 h 1356983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1052512 w 6772276"/>
              <a:gd name="connsiteY4" fmla="*/ 1137346 h 1365616"/>
              <a:gd name="connsiteX5" fmla="*/ 1288257 w 6772276"/>
              <a:gd name="connsiteY5" fmla="*/ 1277839 h 1365616"/>
              <a:gd name="connsiteX6" fmla="*/ 1557338 w 6772276"/>
              <a:gd name="connsiteY6" fmla="*/ 1361183 h 1365616"/>
              <a:gd name="connsiteX7" fmla="*/ 1776413 w 6772276"/>
              <a:gd name="connsiteY7" fmla="*/ 1346896 h 1365616"/>
              <a:gd name="connsiteX8" fmla="*/ 2059782 w 6772276"/>
              <a:gd name="connsiteY8" fmla="*/ 1284983 h 1365616"/>
              <a:gd name="connsiteX9" fmla="*/ 2352676 w 6772276"/>
              <a:gd name="connsiteY9" fmla="*/ 1234977 h 1365616"/>
              <a:gd name="connsiteX10" fmla="*/ 2497932 w 6772276"/>
              <a:gd name="connsiteY10" fmla="*/ 1204021 h 1365616"/>
              <a:gd name="connsiteX11" fmla="*/ 2945607 w 6772276"/>
              <a:gd name="connsiteY11" fmla="*/ 1189733 h 1365616"/>
              <a:gd name="connsiteX12" fmla="*/ 3429001 w 6772276"/>
              <a:gd name="connsiteY12" fmla="*/ 1189733 h 1365616"/>
              <a:gd name="connsiteX13" fmla="*/ 4143375 w 6772276"/>
              <a:gd name="connsiteY13" fmla="*/ 1187352 h 1365616"/>
              <a:gd name="connsiteX14" fmla="*/ 4341019 w 6772276"/>
              <a:gd name="connsiteY14" fmla="*/ 1180208 h 1365616"/>
              <a:gd name="connsiteX15" fmla="*/ 4602957 w 6772276"/>
              <a:gd name="connsiteY15" fmla="*/ 1123058 h 1365616"/>
              <a:gd name="connsiteX16" fmla="*/ 4869657 w 6772276"/>
              <a:gd name="connsiteY16" fmla="*/ 951608 h 1365616"/>
              <a:gd name="connsiteX17" fmla="*/ 5326857 w 6772276"/>
              <a:gd name="connsiteY17" fmla="*/ 480121 h 1365616"/>
              <a:gd name="connsiteX18" fmla="*/ 5469732 w 6772276"/>
              <a:gd name="connsiteY18" fmla="*/ 342008 h 1365616"/>
              <a:gd name="connsiteX19" fmla="*/ 5674519 w 6772276"/>
              <a:gd name="connsiteY19" fmla="*/ 225327 h 1365616"/>
              <a:gd name="connsiteX20" fmla="*/ 5879307 w 6772276"/>
              <a:gd name="connsiteY20" fmla="*/ 213421 h 1365616"/>
              <a:gd name="connsiteX21" fmla="*/ 6091238 w 6772276"/>
              <a:gd name="connsiteY21" fmla="*/ 275333 h 1365616"/>
              <a:gd name="connsiteX22" fmla="*/ 6274595 w 6772276"/>
              <a:gd name="connsiteY22" fmla="*/ 344390 h 1365616"/>
              <a:gd name="connsiteX23" fmla="*/ 6391276 w 6772276"/>
              <a:gd name="connsiteY23" fmla="*/ 349152 h 1365616"/>
              <a:gd name="connsiteX24" fmla="*/ 6593682 w 6772276"/>
              <a:gd name="connsiteY24" fmla="*/ 287240 h 1365616"/>
              <a:gd name="connsiteX25" fmla="*/ 6772276 w 6772276"/>
              <a:gd name="connsiteY25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884970 w 6772276"/>
              <a:gd name="connsiteY4" fmla="*/ 922882 h 1365616"/>
              <a:gd name="connsiteX5" fmla="*/ 1052512 w 6772276"/>
              <a:gd name="connsiteY5" fmla="*/ 1137346 h 1365616"/>
              <a:gd name="connsiteX6" fmla="*/ 1288257 w 6772276"/>
              <a:gd name="connsiteY6" fmla="*/ 1277839 h 1365616"/>
              <a:gd name="connsiteX7" fmla="*/ 1557338 w 6772276"/>
              <a:gd name="connsiteY7" fmla="*/ 1361183 h 1365616"/>
              <a:gd name="connsiteX8" fmla="*/ 1776413 w 6772276"/>
              <a:gd name="connsiteY8" fmla="*/ 1346896 h 1365616"/>
              <a:gd name="connsiteX9" fmla="*/ 2059782 w 6772276"/>
              <a:gd name="connsiteY9" fmla="*/ 1284983 h 1365616"/>
              <a:gd name="connsiteX10" fmla="*/ 2352676 w 6772276"/>
              <a:gd name="connsiteY10" fmla="*/ 1234977 h 1365616"/>
              <a:gd name="connsiteX11" fmla="*/ 2497932 w 6772276"/>
              <a:gd name="connsiteY11" fmla="*/ 1204021 h 1365616"/>
              <a:gd name="connsiteX12" fmla="*/ 2945607 w 6772276"/>
              <a:gd name="connsiteY12" fmla="*/ 1189733 h 1365616"/>
              <a:gd name="connsiteX13" fmla="*/ 3429001 w 6772276"/>
              <a:gd name="connsiteY13" fmla="*/ 1189733 h 1365616"/>
              <a:gd name="connsiteX14" fmla="*/ 4143375 w 6772276"/>
              <a:gd name="connsiteY14" fmla="*/ 1187352 h 1365616"/>
              <a:gd name="connsiteX15" fmla="*/ 4341019 w 6772276"/>
              <a:gd name="connsiteY15" fmla="*/ 1180208 h 1365616"/>
              <a:gd name="connsiteX16" fmla="*/ 4602957 w 6772276"/>
              <a:gd name="connsiteY16" fmla="*/ 1123058 h 1365616"/>
              <a:gd name="connsiteX17" fmla="*/ 4869657 w 6772276"/>
              <a:gd name="connsiteY17" fmla="*/ 951608 h 1365616"/>
              <a:gd name="connsiteX18" fmla="*/ 5326857 w 6772276"/>
              <a:gd name="connsiteY18" fmla="*/ 480121 h 1365616"/>
              <a:gd name="connsiteX19" fmla="*/ 5469732 w 6772276"/>
              <a:gd name="connsiteY19" fmla="*/ 342008 h 1365616"/>
              <a:gd name="connsiteX20" fmla="*/ 5674519 w 6772276"/>
              <a:gd name="connsiteY20" fmla="*/ 225327 h 1365616"/>
              <a:gd name="connsiteX21" fmla="*/ 5879307 w 6772276"/>
              <a:gd name="connsiteY21" fmla="*/ 213421 h 1365616"/>
              <a:gd name="connsiteX22" fmla="*/ 6091238 w 6772276"/>
              <a:gd name="connsiteY22" fmla="*/ 275333 h 1365616"/>
              <a:gd name="connsiteX23" fmla="*/ 6274595 w 6772276"/>
              <a:gd name="connsiteY23" fmla="*/ 344390 h 1365616"/>
              <a:gd name="connsiteX24" fmla="*/ 6391276 w 6772276"/>
              <a:gd name="connsiteY24" fmla="*/ 349152 h 1365616"/>
              <a:gd name="connsiteX25" fmla="*/ 6593682 w 6772276"/>
              <a:gd name="connsiteY25" fmla="*/ 287240 h 1365616"/>
              <a:gd name="connsiteX26" fmla="*/ 6772276 w 6772276"/>
              <a:gd name="connsiteY26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877827 w 6772276"/>
              <a:gd name="connsiteY4" fmla="*/ 934788 h 1365616"/>
              <a:gd name="connsiteX5" fmla="*/ 1052512 w 6772276"/>
              <a:gd name="connsiteY5" fmla="*/ 1137346 h 1365616"/>
              <a:gd name="connsiteX6" fmla="*/ 1288257 w 6772276"/>
              <a:gd name="connsiteY6" fmla="*/ 1277839 h 1365616"/>
              <a:gd name="connsiteX7" fmla="*/ 1557338 w 6772276"/>
              <a:gd name="connsiteY7" fmla="*/ 1361183 h 1365616"/>
              <a:gd name="connsiteX8" fmla="*/ 1776413 w 6772276"/>
              <a:gd name="connsiteY8" fmla="*/ 1346896 h 1365616"/>
              <a:gd name="connsiteX9" fmla="*/ 2059782 w 6772276"/>
              <a:gd name="connsiteY9" fmla="*/ 1284983 h 1365616"/>
              <a:gd name="connsiteX10" fmla="*/ 2352676 w 6772276"/>
              <a:gd name="connsiteY10" fmla="*/ 1234977 h 1365616"/>
              <a:gd name="connsiteX11" fmla="*/ 2497932 w 6772276"/>
              <a:gd name="connsiteY11" fmla="*/ 1204021 h 1365616"/>
              <a:gd name="connsiteX12" fmla="*/ 2945607 w 6772276"/>
              <a:gd name="connsiteY12" fmla="*/ 1189733 h 1365616"/>
              <a:gd name="connsiteX13" fmla="*/ 3429001 w 6772276"/>
              <a:gd name="connsiteY13" fmla="*/ 1189733 h 1365616"/>
              <a:gd name="connsiteX14" fmla="*/ 4143375 w 6772276"/>
              <a:gd name="connsiteY14" fmla="*/ 1187352 h 1365616"/>
              <a:gd name="connsiteX15" fmla="*/ 4341019 w 6772276"/>
              <a:gd name="connsiteY15" fmla="*/ 1180208 h 1365616"/>
              <a:gd name="connsiteX16" fmla="*/ 4602957 w 6772276"/>
              <a:gd name="connsiteY16" fmla="*/ 1123058 h 1365616"/>
              <a:gd name="connsiteX17" fmla="*/ 4869657 w 6772276"/>
              <a:gd name="connsiteY17" fmla="*/ 951608 h 1365616"/>
              <a:gd name="connsiteX18" fmla="*/ 5326857 w 6772276"/>
              <a:gd name="connsiteY18" fmla="*/ 480121 h 1365616"/>
              <a:gd name="connsiteX19" fmla="*/ 5469732 w 6772276"/>
              <a:gd name="connsiteY19" fmla="*/ 342008 h 1365616"/>
              <a:gd name="connsiteX20" fmla="*/ 5674519 w 6772276"/>
              <a:gd name="connsiteY20" fmla="*/ 225327 h 1365616"/>
              <a:gd name="connsiteX21" fmla="*/ 5879307 w 6772276"/>
              <a:gd name="connsiteY21" fmla="*/ 213421 h 1365616"/>
              <a:gd name="connsiteX22" fmla="*/ 6091238 w 6772276"/>
              <a:gd name="connsiteY22" fmla="*/ 275333 h 1365616"/>
              <a:gd name="connsiteX23" fmla="*/ 6274595 w 6772276"/>
              <a:gd name="connsiteY23" fmla="*/ 344390 h 1365616"/>
              <a:gd name="connsiteX24" fmla="*/ 6391276 w 6772276"/>
              <a:gd name="connsiteY24" fmla="*/ 349152 h 1365616"/>
              <a:gd name="connsiteX25" fmla="*/ 6593682 w 6772276"/>
              <a:gd name="connsiteY25" fmla="*/ 287240 h 1365616"/>
              <a:gd name="connsiteX26" fmla="*/ 6772276 w 6772276"/>
              <a:gd name="connsiteY26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744477 w 6772276"/>
              <a:gd name="connsiteY3" fmla="*/ 546645 h 1365616"/>
              <a:gd name="connsiteX4" fmla="*/ 809626 w 6772276"/>
              <a:gd name="connsiteY4" fmla="*/ 806352 h 1365616"/>
              <a:gd name="connsiteX5" fmla="*/ 877827 w 6772276"/>
              <a:gd name="connsiteY5" fmla="*/ 934788 h 1365616"/>
              <a:gd name="connsiteX6" fmla="*/ 1052512 w 6772276"/>
              <a:gd name="connsiteY6" fmla="*/ 1137346 h 1365616"/>
              <a:gd name="connsiteX7" fmla="*/ 1288257 w 6772276"/>
              <a:gd name="connsiteY7" fmla="*/ 1277839 h 1365616"/>
              <a:gd name="connsiteX8" fmla="*/ 1557338 w 6772276"/>
              <a:gd name="connsiteY8" fmla="*/ 1361183 h 1365616"/>
              <a:gd name="connsiteX9" fmla="*/ 1776413 w 6772276"/>
              <a:gd name="connsiteY9" fmla="*/ 1346896 h 1365616"/>
              <a:gd name="connsiteX10" fmla="*/ 2059782 w 6772276"/>
              <a:gd name="connsiteY10" fmla="*/ 1284983 h 1365616"/>
              <a:gd name="connsiteX11" fmla="*/ 2352676 w 6772276"/>
              <a:gd name="connsiteY11" fmla="*/ 1234977 h 1365616"/>
              <a:gd name="connsiteX12" fmla="*/ 2497932 w 6772276"/>
              <a:gd name="connsiteY12" fmla="*/ 1204021 h 1365616"/>
              <a:gd name="connsiteX13" fmla="*/ 2945607 w 6772276"/>
              <a:gd name="connsiteY13" fmla="*/ 1189733 h 1365616"/>
              <a:gd name="connsiteX14" fmla="*/ 3429001 w 6772276"/>
              <a:gd name="connsiteY14" fmla="*/ 1189733 h 1365616"/>
              <a:gd name="connsiteX15" fmla="*/ 4143375 w 6772276"/>
              <a:gd name="connsiteY15" fmla="*/ 1187352 h 1365616"/>
              <a:gd name="connsiteX16" fmla="*/ 4341019 w 6772276"/>
              <a:gd name="connsiteY16" fmla="*/ 1180208 h 1365616"/>
              <a:gd name="connsiteX17" fmla="*/ 4602957 w 6772276"/>
              <a:gd name="connsiteY17" fmla="*/ 1123058 h 1365616"/>
              <a:gd name="connsiteX18" fmla="*/ 4869657 w 6772276"/>
              <a:gd name="connsiteY18" fmla="*/ 951608 h 1365616"/>
              <a:gd name="connsiteX19" fmla="*/ 5326857 w 6772276"/>
              <a:gd name="connsiteY19" fmla="*/ 480121 h 1365616"/>
              <a:gd name="connsiteX20" fmla="*/ 5469732 w 6772276"/>
              <a:gd name="connsiteY20" fmla="*/ 342008 h 1365616"/>
              <a:gd name="connsiteX21" fmla="*/ 5674519 w 6772276"/>
              <a:gd name="connsiteY21" fmla="*/ 225327 h 1365616"/>
              <a:gd name="connsiteX22" fmla="*/ 5879307 w 6772276"/>
              <a:gd name="connsiteY22" fmla="*/ 213421 h 1365616"/>
              <a:gd name="connsiteX23" fmla="*/ 6091238 w 6772276"/>
              <a:gd name="connsiteY23" fmla="*/ 275333 h 1365616"/>
              <a:gd name="connsiteX24" fmla="*/ 6274595 w 6772276"/>
              <a:gd name="connsiteY24" fmla="*/ 344390 h 1365616"/>
              <a:gd name="connsiteX25" fmla="*/ 6391276 w 6772276"/>
              <a:gd name="connsiteY25" fmla="*/ 349152 h 1365616"/>
              <a:gd name="connsiteX26" fmla="*/ 6593682 w 6772276"/>
              <a:gd name="connsiteY26" fmla="*/ 287240 h 1365616"/>
              <a:gd name="connsiteX27" fmla="*/ 6772276 w 6772276"/>
              <a:gd name="connsiteY27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744477 w 6772276"/>
              <a:gd name="connsiteY3" fmla="*/ 546645 h 1365616"/>
              <a:gd name="connsiteX4" fmla="*/ 809626 w 6772276"/>
              <a:gd name="connsiteY4" fmla="*/ 806352 h 1365616"/>
              <a:gd name="connsiteX5" fmla="*/ 877827 w 6772276"/>
              <a:gd name="connsiteY5" fmla="*/ 934788 h 1365616"/>
              <a:gd name="connsiteX6" fmla="*/ 1052512 w 6772276"/>
              <a:gd name="connsiteY6" fmla="*/ 1137346 h 1365616"/>
              <a:gd name="connsiteX7" fmla="*/ 1288257 w 6772276"/>
              <a:gd name="connsiteY7" fmla="*/ 1277839 h 1365616"/>
              <a:gd name="connsiteX8" fmla="*/ 1557338 w 6772276"/>
              <a:gd name="connsiteY8" fmla="*/ 1361183 h 1365616"/>
              <a:gd name="connsiteX9" fmla="*/ 1776413 w 6772276"/>
              <a:gd name="connsiteY9" fmla="*/ 1346896 h 1365616"/>
              <a:gd name="connsiteX10" fmla="*/ 2059782 w 6772276"/>
              <a:gd name="connsiteY10" fmla="*/ 1284983 h 1365616"/>
              <a:gd name="connsiteX11" fmla="*/ 2352676 w 6772276"/>
              <a:gd name="connsiteY11" fmla="*/ 1234977 h 1365616"/>
              <a:gd name="connsiteX12" fmla="*/ 2497932 w 6772276"/>
              <a:gd name="connsiteY12" fmla="*/ 1204021 h 1365616"/>
              <a:gd name="connsiteX13" fmla="*/ 2945607 w 6772276"/>
              <a:gd name="connsiteY13" fmla="*/ 1189733 h 1365616"/>
              <a:gd name="connsiteX14" fmla="*/ 3429001 w 6772276"/>
              <a:gd name="connsiteY14" fmla="*/ 1189733 h 1365616"/>
              <a:gd name="connsiteX15" fmla="*/ 4143375 w 6772276"/>
              <a:gd name="connsiteY15" fmla="*/ 1187352 h 1365616"/>
              <a:gd name="connsiteX16" fmla="*/ 4341019 w 6772276"/>
              <a:gd name="connsiteY16" fmla="*/ 1180208 h 1365616"/>
              <a:gd name="connsiteX17" fmla="*/ 4602957 w 6772276"/>
              <a:gd name="connsiteY17" fmla="*/ 1123058 h 1365616"/>
              <a:gd name="connsiteX18" fmla="*/ 4869657 w 6772276"/>
              <a:gd name="connsiteY18" fmla="*/ 951608 h 1365616"/>
              <a:gd name="connsiteX19" fmla="*/ 5326857 w 6772276"/>
              <a:gd name="connsiteY19" fmla="*/ 480121 h 1365616"/>
              <a:gd name="connsiteX20" fmla="*/ 5469732 w 6772276"/>
              <a:gd name="connsiteY20" fmla="*/ 342008 h 1365616"/>
              <a:gd name="connsiteX21" fmla="*/ 5674519 w 6772276"/>
              <a:gd name="connsiteY21" fmla="*/ 225327 h 1365616"/>
              <a:gd name="connsiteX22" fmla="*/ 5879307 w 6772276"/>
              <a:gd name="connsiteY22" fmla="*/ 213421 h 1365616"/>
              <a:gd name="connsiteX23" fmla="*/ 6091238 w 6772276"/>
              <a:gd name="connsiteY23" fmla="*/ 275333 h 1365616"/>
              <a:gd name="connsiteX24" fmla="*/ 6274595 w 6772276"/>
              <a:gd name="connsiteY24" fmla="*/ 344390 h 1365616"/>
              <a:gd name="connsiteX25" fmla="*/ 6391276 w 6772276"/>
              <a:gd name="connsiteY25" fmla="*/ 349152 h 1365616"/>
              <a:gd name="connsiteX26" fmla="*/ 6593682 w 6772276"/>
              <a:gd name="connsiteY26" fmla="*/ 287240 h 1365616"/>
              <a:gd name="connsiteX27" fmla="*/ 6772276 w 6772276"/>
              <a:gd name="connsiteY27" fmla="*/ 184846 h 1365616"/>
              <a:gd name="connsiteX0" fmla="*/ 0 w 7062788"/>
              <a:gd name="connsiteY0" fmla="*/ 0 h 1561770"/>
              <a:gd name="connsiteX1" fmla="*/ 584933 w 7062788"/>
              <a:gd name="connsiteY1" fmla="*/ 211780 h 1561770"/>
              <a:gd name="connsiteX2" fmla="*/ 940594 w 7062788"/>
              <a:gd name="connsiteY2" fmla="*/ 447674 h 1561770"/>
              <a:gd name="connsiteX3" fmla="*/ 1034989 w 7062788"/>
              <a:gd name="connsiteY3" fmla="*/ 742799 h 1561770"/>
              <a:gd name="connsiteX4" fmla="*/ 1100138 w 7062788"/>
              <a:gd name="connsiteY4" fmla="*/ 1002506 h 1561770"/>
              <a:gd name="connsiteX5" fmla="*/ 1168339 w 7062788"/>
              <a:gd name="connsiteY5" fmla="*/ 1130942 h 1561770"/>
              <a:gd name="connsiteX6" fmla="*/ 1343024 w 7062788"/>
              <a:gd name="connsiteY6" fmla="*/ 1333500 h 1561770"/>
              <a:gd name="connsiteX7" fmla="*/ 1578769 w 7062788"/>
              <a:gd name="connsiteY7" fmla="*/ 1473993 h 1561770"/>
              <a:gd name="connsiteX8" fmla="*/ 1847850 w 7062788"/>
              <a:gd name="connsiteY8" fmla="*/ 1557337 h 1561770"/>
              <a:gd name="connsiteX9" fmla="*/ 2066925 w 7062788"/>
              <a:gd name="connsiteY9" fmla="*/ 1543050 h 1561770"/>
              <a:gd name="connsiteX10" fmla="*/ 2350294 w 7062788"/>
              <a:gd name="connsiteY10" fmla="*/ 1481137 h 1561770"/>
              <a:gd name="connsiteX11" fmla="*/ 2643188 w 7062788"/>
              <a:gd name="connsiteY11" fmla="*/ 1431131 h 1561770"/>
              <a:gd name="connsiteX12" fmla="*/ 2788444 w 7062788"/>
              <a:gd name="connsiteY12" fmla="*/ 1400175 h 1561770"/>
              <a:gd name="connsiteX13" fmla="*/ 3236119 w 7062788"/>
              <a:gd name="connsiteY13" fmla="*/ 1385887 h 1561770"/>
              <a:gd name="connsiteX14" fmla="*/ 3719513 w 7062788"/>
              <a:gd name="connsiteY14" fmla="*/ 1385887 h 1561770"/>
              <a:gd name="connsiteX15" fmla="*/ 4433887 w 7062788"/>
              <a:gd name="connsiteY15" fmla="*/ 1383506 h 1561770"/>
              <a:gd name="connsiteX16" fmla="*/ 4631531 w 7062788"/>
              <a:gd name="connsiteY16" fmla="*/ 1376362 h 1561770"/>
              <a:gd name="connsiteX17" fmla="*/ 4893469 w 7062788"/>
              <a:gd name="connsiteY17" fmla="*/ 1319212 h 1561770"/>
              <a:gd name="connsiteX18" fmla="*/ 5160169 w 7062788"/>
              <a:gd name="connsiteY18" fmla="*/ 1147762 h 1561770"/>
              <a:gd name="connsiteX19" fmla="*/ 5617369 w 7062788"/>
              <a:gd name="connsiteY19" fmla="*/ 676275 h 1561770"/>
              <a:gd name="connsiteX20" fmla="*/ 5760244 w 7062788"/>
              <a:gd name="connsiteY20" fmla="*/ 538162 h 1561770"/>
              <a:gd name="connsiteX21" fmla="*/ 5965031 w 7062788"/>
              <a:gd name="connsiteY21" fmla="*/ 421481 h 1561770"/>
              <a:gd name="connsiteX22" fmla="*/ 6169819 w 7062788"/>
              <a:gd name="connsiteY22" fmla="*/ 409575 h 1561770"/>
              <a:gd name="connsiteX23" fmla="*/ 6381750 w 7062788"/>
              <a:gd name="connsiteY23" fmla="*/ 471487 h 1561770"/>
              <a:gd name="connsiteX24" fmla="*/ 6565107 w 7062788"/>
              <a:gd name="connsiteY24" fmla="*/ 540544 h 1561770"/>
              <a:gd name="connsiteX25" fmla="*/ 6681788 w 7062788"/>
              <a:gd name="connsiteY25" fmla="*/ 545306 h 1561770"/>
              <a:gd name="connsiteX26" fmla="*/ 6884194 w 7062788"/>
              <a:gd name="connsiteY26" fmla="*/ 483394 h 1561770"/>
              <a:gd name="connsiteX27" fmla="*/ 7062788 w 7062788"/>
              <a:gd name="connsiteY27" fmla="*/ 381000 h 1561770"/>
              <a:gd name="connsiteX0" fmla="*/ 0 w 7062788"/>
              <a:gd name="connsiteY0" fmla="*/ 178692 h 1740462"/>
              <a:gd name="connsiteX1" fmla="*/ 361096 w 7062788"/>
              <a:gd name="connsiteY1" fmla="*/ 4710 h 1740462"/>
              <a:gd name="connsiteX2" fmla="*/ 940594 w 7062788"/>
              <a:gd name="connsiteY2" fmla="*/ 626366 h 1740462"/>
              <a:gd name="connsiteX3" fmla="*/ 1034989 w 7062788"/>
              <a:gd name="connsiteY3" fmla="*/ 921491 h 1740462"/>
              <a:gd name="connsiteX4" fmla="*/ 1100138 w 7062788"/>
              <a:gd name="connsiteY4" fmla="*/ 1181198 h 1740462"/>
              <a:gd name="connsiteX5" fmla="*/ 1168339 w 7062788"/>
              <a:gd name="connsiteY5" fmla="*/ 1309634 h 1740462"/>
              <a:gd name="connsiteX6" fmla="*/ 1343024 w 7062788"/>
              <a:gd name="connsiteY6" fmla="*/ 1512192 h 1740462"/>
              <a:gd name="connsiteX7" fmla="*/ 1578769 w 7062788"/>
              <a:gd name="connsiteY7" fmla="*/ 1652685 h 1740462"/>
              <a:gd name="connsiteX8" fmla="*/ 1847850 w 7062788"/>
              <a:gd name="connsiteY8" fmla="*/ 1736029 h 1740462"/>
              <a:gd name="connsiteX9" fmla="*/ 2066925 w 7062788"/>
              <a:gd name="connsiteY9" fmla="*/ 1721742 h 1740462"/>
              <a:gd name="connsiteX10" fmla="*/ 2350294 w 7062788"/>
              <a:gd name="connsiteY10" fmla="*/ 1659829 h 1740462"/>
              <a:gd name="connsiteX11" fmla="*/ 2643188 w 7062788"/>
              <a:gd name="connsiteY11" fmla="*/ 1609823 h 1740462"/>
              <a:gd name="connsiteX12" fmla="*/ 2788444 w 7062788"/>
              <a:gd name="connsiteY12" fmla="*/ 1578867 h 1740462"/>
              <a:gd name="connsiteX13" fmla="*/ 3236119 w 7062788"/>
              <a:gd name="connsiteY13" fmla="*/ 1564579 h 1740462"/>
              <a:gd name="connsiteX14" fmla="*/ 3719513 w 7062788"/>
              <a:gd name="connsiteY14" fmla="*/ 1564579 h 1740462"/>
              <a:gd name="connsiteX15" fmla="*/ 4433887 w 7062788"/>
              <a:gd name="connsiteY15" fmla="*/ 1562198 h 1740462"/>
              <a:gd name="connsiteX16" fmla="*/ 4631531 w 7062788"/>
              <a:gd name="connsiteY16" fmla="*/ 1555054 h 1740462"/>
              <a:gd name="connsiteX17" fmla="*/ 4893469 w 7062788"/>
              <a:gd name="connsiteY17" fmla="*/ 1497904 h 1740462"/>
              <a:gd name="connsiteX18" fmla="*/ 5160169 w 7062788"/>
              <a:gd name="connsiteY18" fmla="*/ 1326454 h 1740462"/>
              <a:gd name="connsiteX19" fmla="*/ 5617369 w 7062788"/>
              <a:gd name="connsiteY19" fmla="*/ 854967 h 1740462"/>
              <a:gd name="connsiteX20" fmla="*/ 5760244 w 7062788"/>
              <a:gd name="connsiteY20" fmla="*/ 716854 h 1740462"/>
              <a:gd name="connsiteX21" fmla="*/ 5965031 w 7062788"/>
              <a:gd name="connsiteY21" fmla="*/ 600173 h 1740462"/>
              <a:gd name="connsiteX22" fmla="*/ 6169819 w 7062788"/>
              <a:gd name="connsiteY22" fmla="*/ 588267 h 1740462"/>
              <a:gd name="connsiteX23" fmla="*/ 6381750 w 7062788"/>
              <a:gd name="connsiteY23" fmla="*/ 650179 h 1740462"/>
              <a:gd name="connsiteX24" fmla="*/ 6565107 w 7062788"/>
              <a:gd name="connsiteY24" fmla="*/ 719236 h 1740462"/>
              <a:gd name="connsiteX25" fmla="*/ 6681788 w 7062788"/>
              <a:gd name="connsiteY25" fmla="*/ 723998 h 1740462"/>
              <a:gd name="connsiteX26" fmla="*/ 6884194 w 7062788"/>
              <a:gd name="connsiteY26" fmla="*/ 662086 h 1740462"/>
              <a:gd name="connsiteX27" fmla="*/ 7062788 w 7062788"/>
              <a:gd name="connsiteY27" fmla="*/ 559692 h 1740462"/>
              <a:gd name="connsiteX0" fmla="*/ 0 w 7062788"/>
              <a:gd name="connsiteY0" fmla="*/ 276867 h 1838637"/>
              <a:gd name="connsiteX1" fmla="*/ 361096 w 7062788"/>
              <a:gd name="connsiteY1" fmla="*/ 102885 h 1838637"/>
              <a:gd name="connsiteX2" fmla="*/ 688181 w 7062788"/>
              <a:gd name="connsiteY2" fmla="*/ 50648 h 1838637"/>
              <a:gd name="connsiteX3" fmla="*/ 1034989 w 7062788"/>
              <a:gd name="connsiteY3" fmla="*/ 1019666 h 1838637"/>
              <a:gd name="connsiteX4" fmla="*/ 1100138 w 7062788"/>
              <a:gd name="connsiteY4" fmla="*/ 1279373 h 1838637"/>
              <a:gd name="connsiteX5" fmla="*/ 1168339 w 7062788"/>
              <a:gd name="connsiteY5" fmla="*/ 1407809 h 1838637"/>
              <a:gd name="connsiteX6" fmla="*/ 1343024 w 7062788"/>
              <a:gd name="connsiteY6" fmla="*/ 1610367 h 1838637"/>
              <a:gd name="connsiteX7" fmla="*/ 1578769 w 7062788"/>
              <a:gd name="connsiteY7" fmla="*/ 1750860 h 1838637"/>
              <a:gd name="connsiteX8" fmla="*/ 1847850 w 7062788"/>
              <a:gd name="connsiteY8" fmla="*/ 1834204 h 1838637"/>
              <a:gd name="connsiteX9" fmla="*/ 2066925 w 7062788"/>
              <a:gd name="connsiteY9" fmla="*/ 1819917 h 1838637"/>
              <a:gd name="connsiteX10" fmla="*/ 2350294 w 7062788"/>
              <a:gd name="connsiteY10" fmla="*/ 1758004 h 1838637"/>
              <a:gd name="connsiteX11" fmla="*/ 2643188 w 7062788"/>
              <a:gd name="connsiteY11" fmla="*/ 1707998 h 1838637"/>
              <a:gd name="connsiteX12" fmla="*/ 2788444 w 7062788"/>
              <a:gd name="connsiteY12" fmla="*/ 1677042 h 1838637"/>
              <a:gd name="connsiteX13" fmla="*/ 3236119 w 7062788"/>
              <a:gd name="connsiteY13" fmla="*/ 1662754 h 1838637"/>
              <a:gd name="connsiteX14" fmla="*/ 3719513 w 7062788"/>
              <a:gd name="connsiteY14" fmla="*/ 1662754 h 1838637"/>
              <a:gd name="connsiteX15" fmla="*/ 4433887 w 7062788"/>
              <a:gd name="connsiteY15" fmla="*/ 1660373 h 1838637"/>
              <a:gd name="connsiteX16" fmla="*/ 4631531 w 7062788"/>
              <a:gd name="connsiteY16" fmla="*/ 1653229 h 1838637"/>
              <a:gd name="connsiteX17" fmla="*/ 4893469 w 7062788"/>
              <a:gd name="connsiteY17" fmla="*/ 1596079 h 1838637"/>
              <a:gd name="connsiteX18" fmla="*/ 5160169 w 7062788"/>
              <a:gd name="connsiteY18" fmla="*/ 1424629 h 1838637"/>
              <a:gd name="connsiteX19" fmla="*/ 5617369 w 7062788"/>
              <a:gd name="connsiteY19" fmla="*/ 953142 h 1838637"/>
              <a:gd name="connsiteX20" fmla="*/ 5760244 w 7062788"/>
              <a:gd name="connsiteY20" fmla="*/ 815029 h 1838637"/>
              <a:gd name="connsiteX21" fmla="*/ 5965031 w 7062788"/>
              <a:gd name="connsiteY21" fmla="*/ 698348 h 1838637"/>
              <a:gd name="connsiteX22" fmla="*/ 6169819 w 7062788"/>
              <a:gd name="connsiteY22" fmla="*/ 686442 h 1838637"/>
              <a:gd name="connsiteX23" fmla="*/ 6381750 w 7062788"/>
              <a:gd name="connsiteY23" fmla="*/ 748354 h 1838637"/>
              <a:gd name="connsiteX24" fmla="*/ 6565107 w 7062788"/>
              <a:gd name="connsiteY24" fmla="*/ 817411 h 1838637"/>
              <a:gd name="connsiteX25" fmla="*/ 6681788 w 7062788"/>
              <a:gd name="connsiteY25" fmla="*/ 822173 h 1838637"/>
              <a:gd name="connsiteX26" fmla="*/ 6884194 w 7062788"/>
              <a:gd name="connsiteY26" fmla="*/ 760261 h 1838637"/>
              <a:gd name="connsiteX27" fmla="*/ 7062788 w 7062788"/>
              <a:gd name="connsiteY27" fmla="*/ 657867 h 1838637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100138 w 7062788"/>
              <a:gd name="connsiteY4" fmla="*/ 1237829 h 1797093"/>
              <a:gd name="connsiteX5" fmla="*/ 1168339 w 7062788"/>
              <a:gd name="connsiteY5" fmla="*/ 1366265 h 1797093"/>
              <a:gd name="connsiteX6" fmla="*/ 1343024 w 7062788"/>
              <a:gd name="connsiteY6" fmla="*/ 156882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335882 w 7062788"/>
              <a:gd name="connsiteY4" fmla="*/ 585366 h 1797093"/>
              <a:gd name="connsiteX5" fmla="*/ 1168339 w 7062788"/>
              <a:gd name="connsiteY5" fmla="*/ 1366265 h 1797093"/>
              <a:gd name="connsiteX6" fmla="*/ 1343024 w 7062788"/>
              <a:gd name="connsiteY6" fmla="*/ 156882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335882 w 7062788"/>
              <a:gd name="connsiteY4" fmla="*/ 585366 h 1797093"/>
              <a:gd name="connsiteX5" fmla="*/ 1415989 w 7062788"/>
              <a:gd name="connsiteY5" fmla="*/ 1175765 h 1797093"/>
              <a:gd name="connsiteX6" fmla="*/ 1343024 w 7062788"/>
              <a:gd name="connsiteY6" fmla="*/ 156882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335882 w 7062788"/>
              <a:gd name="connsiteY4" fmla="*/ 585366 h 1797093"/>
              <a:gd name="connsiteX5" fmla="*/ 1415989 w 7062788"/>
              <a:gd name="connsiteY5" fmla="*/ 1175765 h 1797093"/>
              <a:gd name="connsiteX6" fmla="*/ 1576387 w 7062788"/>
              <a:gd name="connsiteY6" fmla="*/ 135927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808261"/>
              <a:gd name="connsiteX1" fmla="*/ 361096 w 7062788"/>
              <a:gd name="connsiteY1" fmla="*/ 61341 h 1808261"/>
              <a:gd name="connsiteX2" fmla="*/ 688181 w 7062788"/>
              <a:gd name="connsiteY2" fmla="*/ 9104 h 1808261"/>
              <a:gd name="connsiteX3" fmla="*/ 1230251 w 7062788"/>
              <a:gd name="connsiteY3" fmla="*/ 330422 h 1808261"/>
              <a:gd name="connsiteX4" fmla="*/ 1335882 w 7062788"/>
              <a:gd name="connsiteY4" fmla="*/ 585366 h 1808261"/>
              <a:gd name="connsiteX5" fmla="*/ 1415989 w 7062788"/>
              <a:gd name="connsiteY5" fmla="*/ 1175765 h 1808261"/>
              <a:gd name="connsiteX6" fmla="*/ 1576387 w 7062788"/>
              <a:gd name="connsiteY6" fmla="*/ 1359273 h 1808261"/>
              <a:gd name="connsiteX7" fmla="*/ 1974057 w 7062788"/>
              <a:gd name="connsiteY7" fmla="*/ 1556916 h 1808261"/>
              <a:gd name="connsiteX8" fmla="*/ 1847850 w 7062788"/>
              <a:gd name="connsiteY8" fmla="*/ 1792660 h 1808261"/>
              <a:gd name="connsiteX9" fmla="*/ 2066925 w 7062788"/>
              <a:gd name="connsiteY9" fmla="*/ 1778373 h 1808261"/>
              <a:gd name="connsiteX10" fmla="*/ 2350294 w 7062788"/>
              <a:gd name="connsiteY10" fmla="*/ 1716460 h 1808261"/>
              <a:gd name="connsiteX11" fmla="*/ 2643188 w 7062788"/>
              <a:gd name="connsiteY11" fmla="*/ 1666454 h 1808261"/>
              <a:gd name="connsiteX12" fmla="*/ 2788444 w 7062788"/>
              <a:gd name="connsiteY12" fmla="*/ 1635498 h 1808261"/>
              <a:gd name="connsiteX13" fmla="*/ 3236119 w 7062788"/>
              <a:gd name="connsiteY13" fmla="*/ 1621210 h 1808261"/>
              <a:gd name="connsiteX14" fmla="*/ 3719513 w 7062788"/>
              <a:gd name="connsiteY14" fmla="*/ 1621210 h 1808261"/>
              <a:gd name="connsiteX15" fmla="*/ 4433887 w 7062788"/>
              <a:gd name="connsiteY15" fmla="*/ 1618829 h 1808261"/>
              <a:gd name="connsiteX16" fmla="*/ 4631531 w 7062788"/>
              <a:gd name="connsiteY16" fmla="*/ 1611685 h 1808261"/>
              <a:gd name="connsiteX17" fmla="*/ 4893469 w 7062788"/>
              <a:gd name="connsiteY17" fmla="*/ 1554535 h 1808261"/>
              <a:gd name="connsiteX18" fmla="*/ 5160169 w 7062788"/>
              <a:gd name="connsiteY18" fmla="*/ 1383085 h 1808261"/>
              <a:gd name="connsiteX19" fmla="*/ 5617369 w 7062788"/>
              <a:gd name="connsiteY19" fmla="*/ 911598 h 1808261"/>
              <a:gd name="connsiteX20" fmla="*/ 5760244 w 7062788"/>
              <a:gd name="connsiteY20" fmla="*/ 773485 h 1808261"/>
              <a:gd name="connsiteX21" fmla="*/ 5965031 w 7062788"/>
              <a:gd name="connsiteY21" fmla="*/ 656804 h 1808261"/>
              <a:gd name="connsiteX22" fmla="*/ 6169819 w 7062788"/>
              <a:gd name="connsiteY22" fmla="*/ 644898 h 1808261"/>
              <a:gd name="connsiteX23" fmla="*/ 6381750 w 7062788"/>
              <a:gd name="connsiteY23" fmla="*/ 706810 h 1808261"/>
              <a:gd name="connsiteX24" fmla="*/ 6565107 w 7062788"/>
              <a:gd name="connsiteY24" fmla="*/ 775867 h 1808261"/>
              <a:gd name="connsiteX25" fmla="*/ 6681788 w 7062788"/>
              <a:gd name="connsiteY25" fmla="*/ 780629 h 1808261"/>
              <a:gd name="connsiteX26" fmla="*/ 6884194 w 7062788"/>
              <a:gd name="connsiteY26" fmla="*/ 718717 h 1808261"/>
              <a:gd name="connsiteX27" fmla="*/ 7062788 w 7062788"/>
              <a:gd name="connsiteY27" fmla="*/ 616323 h 1808261"/>
              <a:gd name="connsiteX0" fmla="*/ 0 w 7062788"/>
              <a:gd name="connsiteY0" fmla="*/ 235323 h 1780526"/>
              <a:gd name="connsiteX1" fmla="*/ 361096 w 7062788"/>
              <a:gd name="connsiteY1" fmla="*/ 61341 h 1780526"/>
              <a:gd name="connsiteX2" fmla="*/ 688181 w 7062788"/>
              <a:gd name="connsiteY2" fmla="*/ 9104 h 1780526"/>
              <a:gd name="connsiteX3" fmla="*/ 1230251 w 7062788"/>
              <a:gd name="connsiteY3" fmla="*/ 330422 h 1780526"/>
              <a:gd name="connsiteX4" fmla="*/ 1335882 w 7062788"/>
              <a:gd name="connsiteY4" fmla="*/ 585366 h 1780526"/>
              <a:gd name="connsiteX5" fmla="*/ 1415989 w 7062788"/>
              <a:gd name="connsiteY5" fmla="*/ 1175765 h 1780526"/>
              <a:gd name="connsiteX6" fmla="*/ 1576387 w 7062788"/>
              <a:gd name="connsiteY6" fmla="*/ 1359273 h 1780526"/>
              <a:gd name="connsiteX7" fmla="*/ 1974057 w 7062788"/>
              <a:gd name="connsiteY7" fmla="*/ 1556916 h 1780526"/>
              <a:gd name="connsiteX8" fmla="*/ 2133600 w 7062788"/>
              <a:gd name="connsiteY8" fmla="*/ 1633116 h 1780526"/>
              <a:gd name="connsiteX9" fmla="*/ 2066925 w 7062788"/>
              <a:gd name="connsiteY9" fmla="*/ 1778373 h 1780526"/>
              <a:gd name="connsiteX10" fmla="*/ 2350294 w 7062788"/>
              <a:gd name="connsiteY10" fmla="*/ 1716460 h 1780526"/>
              <a:gd name="connsiteX11" fmla="*/ 2643188 w 7062788"/>
              <a:gd name="connsiteY11" fmla="*/ 1666454 h 1780526"/>
              <a:gd name="connsiteX12" fmla="*/ 2788444 w 7062788"/>
              <a:gd name="connsiteY12" fmla="*/ 1635498 h 1780526"/>
              <a:gd name="connsiteX13" fmla="*/ 3236119 w 7062788"/>
              <a:gd name="connsiteY13" fmla="*/ 1621210 h 1780526"/>
              <a:gd name="connsiteX14" fmla="*/ 3719513 w 7062788"/>
              <a:gd name="connsiteY14" fmla="*/ 1621210 h 1780526"/>
              <a:gd name="connsiteX15" fmla="*/ 4433887 w 7062788"/>
              <a:gd name="connsiteY15" fmla="*/ 1618829 h 1780526"/>
              <a:gd name="connsiteX16" fmla="*/ 4631531 w 7062788"/>
              <a:gd name="connsiteY16" fmla="*/ 1611685 h 1780526"/>
              <a:gd name="connsiteX17" fmla="*/ 4893469 w 7062788"/>
              <a:gd name="connsiteY17" fmla="*/ 1554535 h 1780526"/>
              <a:gd name="connsiteX18" fmla="*/ 5160169 w 7062788"/>
              <a:gd name="connsiteY18" fmla="*/ 1383085 h 1780526"/>
              <a:gd name="connsiteX19" fmla="*/ 5617369 w 7062788"/>
              <a:gd name="connsiteY19" fmla="*/ 911598 h 1780526"/>
              <a:gd name="connsiteX20" fmla="*/ 5760244 w 7062788"/>
              <a:gd name="connsiteY20" fmla="*/ 773485 h 1780526"/>
              <a:gd name="connsiteX21" fmla="*/ 5965031 w 7062788"/>
              <a:gd name="connsiteY21" fmla="*/ 656804 h 1780526"/>
              <a:gd name="connsiteX22" fmla="*/ 6169819 w 7062788"/>
              <a:gd name="connsiteY22" fmla="*/ 644898 h 1780526"/>
              <a:gd name="connsiteX23" fmla="*/ 6381750 w 7062788"/>
              <a:gd name="connsiteY23" fmla="*/ 706810 h 1780526"/>
              <a:gd name="connsiteX24" fmla="*/ 6565107 w 7062788"/>
              <a:gd name="connsiteY24" fmla="*/ 775867 h 1780526"/>
              <a:gd name="connsiteX25" fmla="*/ 6681788 w 7062788"/>
              <a:gd name="connsiteY25" fmla="*/ 780629 h 1780526"/>
              <a:gd name="connsiteX26" fmla="*/ 6884194 w 7062788"/>
              <a:gd name="connsiteY26" fmla="*/ 718717 h 1780526"/>
              <a:gd name="connsiteX27" fmla="*/ 7062788 w 7062788"/>
              <a:gd name="connsiteY27" fmla="*/ 616323 h 1780526"/>
              <a:gd name="connsiteX0" fmla="*/ 0 w 7062788"/>
              <a:gd name="connsiteY0" fmla="*/ 235323 h 1716566"/>
              <a:gd name="connsiteX1" fmla="*/ 361096 w 7062788"/>
              <a:gd name="connsiteY1" fmla="*/ 61341 h 1716566"/>
              <a:gd name="connsiteX2" fmla="*/ 688181 w 7062788"/>
              <a:gd name="connsiteY2" fmla="*/ 9104 h 1716566"/>
              <a:gd name="connsiteX3" fmla="*/ 1230251 w 7062788"/>
              <a:gd name="connsiteY3" fmla="*/ 330422 h 1716566"/>
              <a:gd name="connsiteX4" fmla="*/ 1335882 w 7062788"/>
              <a:gd name="connsiteY4" fmla="*/ 585366 h 1716566"/>
              <a:gd name="connsiteX5" fmla="*/ 1415989 w 7062788"/>
              <a:gd name="connsiteY5" fmla="*/ 1175765 h 1716566"/>
              <a:gd name="connsiteX6" fmla="*/ 1576387 w 7062788"/>
              <a:gd name="connsiteY6" fmla="*/ 1359273 h 1716566"/>
              <a:gd name="connsiteX7" fmla="*/ 1974057 w 7062788"/>
              <a:gd name="connsiteY7" fmla="*/ 1556916 h 1716566"/>
              <a:gd name="connsiteX8" fmla="*/ 2133600 w 7062788"/>
              <a:gd name="connsiteY8" fmla="*/ 1633116 h 1716566"/>
              <a:gd name="connsiteX9" fmla="*/ 2295525 w 7062788"/>
              <a:gd name="connsiteY9" fmla="*/ 1678360 h 1716566"/>
              <a:gd name="connsiteX10" fmla="*/ 2350294 w 7062788"/>
              <a:gd name="connsiteY10" fmla="*/ 1716460 h 1716566"/>
              <a:gd name="connsiteX11" fmla="*/ 2643188 w 7062788"/>
              <a:gd name="connsiteY11" fmla="*/ 1666454 h 1716566"/>
              <a:gd name="connsiteX12" fmla="*/ 2788444 w 7062788"/>
              <a:gd name="connsiteY12" fmla="*/ 1635498 h 1716566"/>
              <a:gd name="connsiteX13" fmla="*/ 3236119 w 7062788"/>
              <a:gd name="connsiteY13" fmla="*/ 1621210 h 1716566"/>
              <a:gd name="connsiteX14" fmla="*/ 3719513 w 7062788"/>
              <a:gd name="connsiteY14" fmla="*/ 1621210 h 1716566"/>
              <a:gd name="connsiteX15" fmla="*/ 4433887 w 7062788"/>
              <a:gd name="connsiteY15" fmla="*/ 1618829 h 1716566"/>
              <a:gd name="connsiteX16" fmla="*/ 4631531 w 7062788"/>
              <a:gd name="connsiteY16" fmla="*/ 1611685 h 1716566"/>
              <a:gd name="connsiteX17" fmla="*/ 4893469 w 7062788"/>
              <a:gd name="connsiteY17" fmla="*/ 1554535 h 1716566"/>
              <a:gd name="connsiteX18" fmla="*/ 5160169 w 7062788"/>
              <a:gd name="connsiteY18" fmla="*/ 1383085 h 1716566"/>
              <a:gd name="connsiteX19" fmla="*/ 5617369 w 7062788"/>
              <a:gd name="connsiteY19" fmla="*/ 911598 h 1716566"/>
              <a:gd name="connsiteX20" fmla="*/ 5760244 w 7062788"/>
              <a:gd name="connsiteY20" fmla="*/ 773485 h 1716566"/>
              <a:gd name="connsiteX21" fmla="*/ 5965031 w 7062788"/>
              <a:gd name="connsiteY21" fmla="*/ 656804 h 1716566"/>
              <a:gd name="connsiteX22" fmla="*/ 6169819 w 7062788"/>
              <a:gd name="connsiteY22" fmla="*/ 644898 h 1716566"/>
              <a:gd name="connsiteX23" fmla="*/ 6381750 w 7062788"/>
              <a:gd name="connsiteY23" fmla="*/ 706810 h 1716566"/>
              <a:gd name="connsiteX24" fmla="*/ 6565107 w 7062788"/>
              <a:gd name="connsiteY24" fmla="*/ 775867 h 1716566"/>
              <a:gd name="connsiteX25" fmla="*/ 6681788 w 7062788"/>
              <a:gd name="connsiteY25" fmla="*/ 780629 h 1716566"/>
              <a:gd name="connsiteX26" fmla="*/ 6884194 w 7062788"/>
              <a:gd name="connsiteY26" fmla="*/ 718717 h 1716566"/>
              <a:gd name="connsiteX27" fmla="*/ 7062788 w 7062788"/>
              <a:gd name="connsiteY27" fmla="*/ 616323 h 1716566"/>
              <a:gd name="connsiteX0" fmla="*/ 0 w 7062788"/>
              <a:gd name="connsiteY0" fmla="*/ 235323 h 1695322"/>
              <a:gd name="connsiteX1" fmla="*/ 361096 w 7062788"/>
              <a:gd name="connsiteY1" fmla="*/ 61341 h 1695322"/>
              <a:gd name="connsiteX2" fmla="*/ 688181 w 7062788"/>
              <a:gd name="connsiteY2" fmla="*/ 9104 h 1695322"/>
              <a:gd name="connsiteX3" fmla="*/ 1230251 w 7062788"/>
              <a:gd name="connsiteY3" fmla="*/ 330422 h 1695322"/>
              <a:gd name="connsiteX4" fmla="*/ 1335882 w 7062788"/>
              <a:gd name="connsiteY4" fmla="*/ 585366 h 1695322"/>
              <a:gd name="connsiteX5" fmla="*/ 1415989 w 7062788"/>
              <a:gd name="connsiteY5" fmla="*/ 1175765 h 1695322"/>
              <a:gd name="connsiteX6" fmla="*/ 1576387 w 7062788"/>
              <a:gd name="connsiteY6" fmla="*/ 1359273 h 1695322"/>
              <a:gd name="connsiteX7" fmla="*/ 1974057 w 7062788"/>
              <a:gd name="connsiteY7" fmla="*/ 1556916 h 1695322"/>
              <a:gd name="connsiteX8" fmla="*/ 2133600 w 7062788"/>
              <a:gd name="connsiteY8" fmla="*/ 1633116 h 1695322"/>
              <a:gd name="connsiteX9" fmla="*/ 2295525 w 7062788"/>
              <a:gd name="connsiteY9" fmla="*/ 1678360 h 1695322"/>
              <a:gd name="connsiteX10" fmla="*/ 2428875 w 7062788"/>
              <a:gd name="connsiteY10" fmla="*/ 1695029 h 1695322"/>
              <a:gd name="connsiteX11" fmla="*/ 2643188 w 7062788"/>
              <a:gd name="connsiteY11" fmla="*/ 1666454 h 1695322"/>
              <a:gd name="connsiteX12" fmla="*/ 2788444 w 7062788"/>
              <a:gd name="connsiteY12" fmla="*/ 1635498 h 1695322"/>
              <a:gd name="connsiteX13" fmla="*/ 3236119 w 7062788"/>
              <a:gd name="connsiteY13" fmla="*/ 1621210 h 1695322"/>
              <a:gd name="connsiteX14" fmla="*/ 3719513 w 7062788"/>
              <a:gd name="connsiteY14" fmla="*/ 1621210 h 1695322"/>
              <a:gd name="connsiteX15" fmla="*/ 4433887 w 7062788"/>
              <a:gd name="connsiteY15" fmla="*/ 1618829 h 1695322"/>
              <a:gd name="connsiteX16" fmla="*/ 4631531 w 7062788"/>
              <a:gd name="connsiteY16" fmla="*/ 1611685 h 1695322"/>
              <a:gd name="connsiteX17" fmla="*/ 4893469 w 7062788"/>
              <a:gd name="connsiteY17" fmla="*/ 1554535 h 1695322"/>
              <a:gd name="connsiteX18" fmla="*/ 5160169 w 7062788"/>
              <a:gd name="connsiteY18" fmla="*/ 1383085 h 1695322"/>
              <a:gd name="connsiteX19" fmla="*/ 5617369 w 7062788"/>
              <a:gd name="connsiteY19" fmla="*/ 911598 h 1695322"/>
              <a:gd name="connsiteX20" fmla="*/ 5760244 w 7062788"/>
              <a:gd name="connsiteY20" fmla="*/ 773485 h 1695322"/>
              <a:gd name="connsiteX21" fmla="*/ 5965031 w 7062788"/>
              <a:gd name="connsiteY21" fmla="*/ 656804 h 1695322"/>
              <a:gd name="connsiteX22" fmla="*/ 6169819 w 7062788"/>
              <a:gd name="connsiteY22" fmla="*/ 644898 h 1695322"/>
              <a:gd name="connsiteX23" fmla="*/ 6381750 w 7062788"/>
              <a:gd name="connsiteY23" fmla="*/ 706810 h 1695322"/>
              <a:gd name="connsiteX24" fmla="*/ 6565107 w 7062788"/>
              <a:gd name="connsiteY24" fmla="*/ 775867 h 1695322"/>
              <a:gd name="connsiteX25" fmla="*/ 6681788 w 7062788"/>
              <a:gd name="connsiteY25" fmla="*/ 780629 h 1695322"/>
              <a:gd name="connsiteX26" fmla="*/ 6884194 w 7062788"/>
              <a:gd name="connsiteY26" fmla="*/ 718717 h 1695322"/>
              <a:gd name="connsiteX27" fmla="*/ 7062788 w 7062788"/>
              <a:gd name="connsiteY27" fmla="*/ 616323 h 1695322"/>
              <a:gd name="connsiteX0" fmla="*/ 0 w 7062788"/>
              <a:gd name="connsiteY0" fmla="*/ 235323 h 1695322"/>
              <a:gd name="connsiteX1" fmla="*/ 361096 w 7062788"/>
              <a:gd name="connsiteY1" fmla="*/ 61341 h 1695322"/>
              <a:gd name="connsiteX2" fmla="*/ 688181 w 7062788"/>
              <a:gd name="connsiteY2" fmla="*/ 9104 h 1695322"/>
              <a:gd name="connsiteX3" fmla="*/ 1230251 w 7062788"/>
              <a:gd name="connsiteY3" fmla="*/ 330422 h 1695322"/>
              <a:gd name="connsiteX4" fmla="*/ 1345407 w 7062788"/>
              <a:gd name="connsiteY4" fmla="*/ 587748 h 1695322"/>
              <a:gd name="connsiteX5" fmla="*/ 1415989 w 7062788"/>
              <a:gd name="connsiteY5" fmla="*/ 1175765 h 1695322"/>
              <a:gd name="connsiteX6" fmla="*/ 1576387 w 7062788"/>
              <a:gd name="connsiteY6" fmla="*/ 1359273 h 1695322"/>
              <a:gd name="connsiteX7" fmla="*/ 1974057 w 7062788"/>
              <a:gd name="connsiteY7" fmla="*/ 1556916 h 1695322"/>
              <a:gd name="connsiteX8" fmla="*/ 2133600 w 7062788"/>
              <a:gd name="connsiteY8" fmla="*/ 1633116 h 1695322"/>
              <a:gd name="connsiteX9" fmla="*/ 2295525 w 7062788"/>
              <a:gd name="connsiteY9" fmla="*/ 1678360 h 1695322"/>
              <a:gd name="connsiteX10" fmla="*/ 2428875 w 7062788"/>
              <a:gd name="connsiteY10" fmla="*/ 1695029 h 1695322"/>
              <a:gd name="connsiteX11" fmla="*/ 2643188 w 7062788"/>
              <a:gd name="connsiteY11" fmla="*/ 1666454 h 1695322"/>
              <a:gd name="connsiteX12" fmla="*/ 2788444 w 7062788"/>
              <a:gd name="connsiteY12" fmla="*/ 1635498 h 1695322"/>
              <a:gd name="connsiteX13" fmla="*/ 3236119 w 7062788"/>
              <a:gd name="connsiteY13" fmla="*/ 1621210 h 1695322"/>
              <a:gd name="connsiteX14" fmla="*/ 3719513 w 7062788"/>
              <a:gd name="connsiteY14" fmla="*/ 1621210 h 1695322"/>
              <a:gd name="connsiteX15" fmla="*/ 4433887 w 7062788"/>
              <a:gd name="connsiteY15" fmla="*/ 1618829 h 1695322"/>
              <a:gd name="connsiteX16" fmla="*/ 4631531 w 7062788"/>
              <a:gd name="connsiteY16" fmla="*/ 1611685 h 1695322"/>
              <a:gd name="connsiteX17" fmla="*/ 4893469 w 7062788"/>
              <a:gd name="connsiteY17" fmla="*/ 1554535 h 1695322"/>
              <a:gd name="connsiteX18" fmla="*/ 5160169 w 7062788"/>
              <a:gd name="connsiteY18" fmla="*/ 1383085 h 1695322"/>
              <a:gd name="connsiteX19" fmla="*/ 5617369 w 7062788"/>
              <a:gd name="connsiteY19" fmla="*/ 911598 h 1695322"/>
              <a:gd name="connsiteX20" fmla="*/ 5760244 w 7062788"/>
              <a:gd name="connsiteY20" fmla="*/ 773485 h 1695322"/>
              <a:gd name="connsiteX21" fmla="*/ 5965031 w 7062788"/>
              <a:gd name="connsiteY21" fmla="*/ 656804 h 1695322"/>
              <a:gd name="connsiteX22" fmla="*/ 6169819 w 7062788"/>
              <a:gd name="connsiteY22" fmla="*/ 644898 h 1695322"/>
              <a:gd name="connsiteX23" fmla="*/ 6381750 w 7062788"/>
              <a:gd name="connsiteY23" fmla="*/ 706810 h 1695322"/>
              <a:gd name="connsiteX24" fmla="*/ 6565107 w 7062788"/>
              <a:gd name="connsiteY24" fmla="*/ 775867 h 1695322"/>
              <a:gd name="connsiteX25" fmla="*/ 6681788 w 7062788"/>
              <a:gd name="connsiteY25" fmla="*/ 780629 h 1695322"/>
              <a:gd name="connsiteX26" fmla="*/ 6884194 w 7062788"/>
              <a:gd name="connsiteY26" fmla="*/ 718717 h 1695322"/>
              <a:gd name="connsiteX27" fmla="*/ 7062788 w 7062788"/>
              <a:gd name="connsiteY27" fmla="*/ 616323 h 1695322"/>
              <a:gd name="connsiteX0" fmla="*/ 0 w 7062788"/>
              <a:gd name="connsiteY0" fmla="*/ 227126 h 1687125"/>
              <a:gd name="connsiteX1" fmla="*/ 361096 w 7062788"/>
              <a:gd name="connsiteY1" fmla="*/ 53144 h 1687125"/>
              <a:gd name="connsiteX2" fmla="*/ 688181 w 7062788"/>
              <a:gd name="connsiteY2" fmla="*/ 907 h 1687125"/>
              <a:gd name="connsiteX3" fmla="*/ 972407 w 7062788"/>
              <a:gd name="connsiteY3" fmla="*/ 122741 h 1687125"/>
              <a:gd name="connsiteX4" fmla="*/ 1230251 w 7062788"/>
              <a:gd name="connsiteY4" fmla="*/ 322225 h 1687125"/>
              <a:gd name="connsiteX5" fmla="*/ 1345407 w 7062788"/>
              <a:gd name="connsiteY5" fmla="*/ 579551 h 1687125"/>
              <a:gd name="connsiteX6" fmla="*/ 1415989 w 7062788"/>
              <a:gd name="connsiteY6" fmla="*/ 1167568 h 1687125"/>
              <a:gd name="connsiteX7" fmla="*/ 1576387 w 7062788"/>
              <a:gd name="connsiteY7" fmla="*/ 1351076 h 1687125"/>
              <a:gd name="connsiteX8" fmla="*/ 1974057 w 7062788"/>
              <a:gd name="connsiteY8" fmla="*/ 1548719 h 1687125"/>
              <a:gd name="connsiteX9" fmla="*/ 2133600 w 7062788"/>
              <a:gd name="connsiteY9" fmla="*/ 1624919 h 1687125"/>
              <a:gd name="connsiteX10" fmla="*/ 2295525 w 7062788"/>
              <a:gd name="connsiteY10" fmla="*/ 1670163 h 1687125"/>
              <a:gd name="connsiteX11" fmla="*/ 2428875 w 7062788"/>
              <a:gd name="connsiteY11" fmla="*/ 1686832 h 1687125"/>
              <a:gd name="connsiteX12" fmla="*/ 2643188 w 7062788"/>
              <a:gd name="connsiteY12" fmla="*/ 1658257 h 1687125"/>
              <a:gd name="connsiteX13" fmla="*/ 2788444 w 7062788"/>
              <a:gd name="connsiteY13" fmla="*/ 1627301 h 1687125"/>
              <a:gd name="connsiteX14" fmla="*/ 3236119 w 7062788"/>
              <a:gd name="connsiteY14" fmla="*/ 1613013 h 1687125"/>
              <a:gd name="connsiteX15" fmla="*/ 3719513 w 7062788"/>
              <a:gd name="connsiteY15" fmla="*/ 1613013 h 1687125"/>
              <a:gd name="connsiteX16" fmla="*/ 4433887 w 7062788"/>
              <a:gd name="connsiteY16" fmla="*/ 1610632 h 1687125"/>
              <a:gd name="connsiteX17" fmla="*/ 4631531 w 7062788"/>
              <a:gd name="connsiteY17" fmla="*/ 1603488 h 1687125"/>
              <a:gd name="connsiteX18" fmla="*/ 4893469 w 7062788"/>
              <a:gd name="connsiteY18" fmla="*/ 1546338 h 1687125"/>
              <a:gd name="connsiteX19" fmla="*/ 5160169 w 7062788"/>
              <a:gd name="connsiteY19" fmla="*/ 1374888 h 1687125"/>
              <a:gd name="connsiteX20" fmla="*/ 5617369 w 7062788"/>
              <a:gd name="connsiteY20" fmla="*/ 903401 h 1687125"/>
              <a:gd name="connsiteX21" fmla="*/ 5760244 w 7062788"/>
              <a:gd name="connsiteY21" fmla="*/ 765288 h 1687125"/>
              <a:gd name="connsiteX22" fmla="*/ 5965031 w 7062788"/>
              <a:gd name="connsiteY22" fmla="*/ 648607 h 1687125"/>
              <a:gd name="connsiteX23" fmla="*/ 6169819 w 7062788"/>
              <a:gd name="connsiteY23" fmla="*/ 636701 h 1687125"/>
              <a:gd name="connsiteX24" fmla="*/ 6381750 w 7062788"/>
              <a:gd name="connsiteY24" fmla="*/ 698613 h 1687125"/>
              <a:gd name="connsiteX25" fmla="*/ 6565107 w 7062788"/>
              <a:gd name="connsiteY25" fmla="*/ 767670 h 1687125"/>
              <a:gd name="connsiteX26" fmla="*/ 6681788 w 7062788"/>
              <a:gd name="connsiteY26" fmla="*/ 772432 h 1687125"/>
              <a:gd name="connsiteX27" fmla="*/ 6884194 w 7062788"/>
              <a:gd name="connsiteY27" fmla="*/ 710520 h 1687125"/>
              <a:gd name="connsiteX28" fmla="*/ 7062788 w 7062788"/>
              <a:gd name="connsiteY28" fmla="*/ 608126 h 1687125"/>
              <a:gd name="connsiteX0" fmla="*/ 0 w 7062788"/>
              <a:gd name="connsiteY0" fmla="*/ 226766 h 1686765"/>
              <a:gd name="connsiteX1" fmla="*/ 361096 w 7062788"/>
              <a:gd name="connsiteY1" fmla="*/ 52784 h 1686765"/>
              <a:gd name="connsiteX2" fmla="*/ 688181 w 7062788"/>
              <a:gd name="connsiteY2" fmla="*/ 547 h 1686765"/>
              <a:gd name="connsiteX3" fmla="*/ 996219 w 7062788"/>
              <a:gd name="connsiteY3" fmla="*/ 105712 h 1686765"/>
              <a:gd name="connsiteX4" fmla="*/ 1230251 w 7062788"/>
              <a:gd name="connsiteY4" fmla="*/ 321865 h 1686765"/>
              <a:gd name="connsiteX5" fmla="*/ 1345407 w 7062788"/>
              <a:gd name="connsiteY5" fmla="*/ 579191 h 1686765"/>
              <a:gd name="connsiteX6" fmla="*/ 1415989 w 7062788"/>
              <a:gd name="connsiteY6" fmla="*/ 1167208 h 1686765"/>
              <a:gd name="connsiteX7" fmla="*/ 1576387 w 7062788"/>
              <a:gd name="connsiteY7" fmla="*/ 1350716 h 1686765"/>
              <a:gd name="connsiteX8" fmla="*/ 1974057 w 7062788"/>
              <a:gd name="connsiteY8" fmla="*/ 1548359 h 1686765"/>
              <a:gd name="connsiteX9" fmla="*/ 2133600 w 7062788"/>
              <a:gd name="connsiteY9" fmla="*/ 1624559 h 1686765"/>
              <a:gd name="connsiteX10" fmla="*/ 2295525 w 7062788"/>
              <a:gd name="connsiteY10" fmla="*/ 1669803 h 1686765"/>
              <a:gd name="connsiteX11" fmla="*/ 2428875 w 7062788"/>
              <a:gd name="connsiteY11" fmla="*/ 1686472 h 1686765"/>
              <a:gd name="connsiteX12" fmla="*/ 2643188 w 7062788"/>
              <a:gd name="connsiteY12" fmla="*/ 1657897 h 1686765"/>
              <a:gd name="connsiteX13" fmla="*/ 2788444 w 7062788"/>
              <a:gd name="connsiteY13" fmla="*/ 1626941 h 1686765"/>
              <a:gd name="connsiteX14" fmla="*/ 3236119 w 7062788"/>
              <a:gd name="connsiteY14" fmla="*/ 1612653 h 1686765"/>
              <a:gd name="connsiteX15" fmla="*/ 3719513 w 7062788"/>
              <a:gd name="connsiteY15" fmla="*/ 1612653 h 1686765"/>
              <a:gd name="connsiteX16" fmla="*/ 4433887 w 7062788"/>
              <a:gd name="connsiteY16" fmla="*/ 1610272 h 1686765"/>
              <a:gd name="connsiteX17" fmla="*/ 4631531 w 7062788"/>
              <a:gd name="connsiteY17" fmla="*/ 1603128 h 1686765"/>
              <a:gd name="connsiteX18" fmla="*/ 4893469 w 7062788"/>
              <a:gd name="connsiteY18" fmla="*/ 1545978 h 1686765"/>
              <a:gd name="connsiteX19" fmla="*/ 5160169 w 7062788"/>
              <a:gd name="connsiteY19" fmla="*/ 1374528 h 1686765"/>
              <a:gd name="connsiteX20" fmla="*/ 5617369 w 7062788"/>
              <a:gd name="connsiteY20" fmla="*/ 903041 h 1686765"/>
              <a:gd name="connsiteX21" fmla="*/ 5760244 w 7062788"/>
              <a:gd name="connsiteY21" fmla="*/ 764928 h 1686765"/>
              <a:gd name="connsiteX22" fmla="*/ 5965031 w 7062788"/>
              <a:gd name="connsiteY22" fmla="*/ 648247 h 1686765"/>
              <a:gd name="connsiteX23" fmla="*/ 6169819 w 7062788"/>
              <a:gd name="connsiteY23" fmla="*/ 636341 h 1686765"/>
              <a:gd name="connsiteX24" fmla="*/ 6381750 w 7062788"/>
              <a:gd name="connsiteY24" fmla="*/ 698253 h 1686765"/>
              <a:gd name="connsiteX25" fmla="*/ 6565107 w 7062788"/>
              <a:gd name="connsiteY25" fmla="*/ 767310 h 1686765"/>
              <a:gd name="connsiteX26" fmla="*/ 6681788 w 7062788"/>
              <a:gd name="connsiteY26" fmla="*/ 772072 h 1686765"/>
              <a:gd name="connsiteX27" fmla="*/ 6884194 w 7062788"/>
              <a:gd name="connsiteY27" fmla="*/ 710160 h 1686765"/>
              <a:gd name="connsiteX28" fmla="*/ 7062788 w 7062788"/>
              <a:gd name="connsiteY28" fmla="*/ 607766 h 1686765"/>
              <a:gd name="connsiteX0" fmla="*/ 0 w 7062788"/>
              <a:gd name="connsiteY0" fmla="*/ 227189 h 1687188"/>
              <a:gd name="connsiteX1" fmla="*/ 361096 w 7062788"/>
              <a:gd name="connsiteY1" fmla="*/ 53207 h 1687188"/>
              <a:gd name="connsiteX2" fmla="*/ 462819 w 7062788"/>
              <a:gd name="connsiteY2" fmla="*/ 53748 h 1687188"/>
              <a:gd name="connsiteX3" fmla="*/ 688181 w 7062788"/>
              <a:gd name="connsiteY3" fmla="*/ 970 h 1687188"/>
              <a:gd name="connsiteX4" fmla="*/ 996219 w 7062788"/>
              <a:gd name="connsiteY4" fmla="*/ 106135 h 1687188"/>
              <a:gd name="connsiteX5" fmla="*/ 1230251 w 7062788"/>
              <a:gd name="connsiteY5" fmla="*/ 322288 h 1687188"/>
              <a:gd name="connsiteX6" fmla="*/ 1345407 w 7062788"/>
              <a:gd name="connsiteY6" fmla="*/ 579614 h 1687188"/>
              <a:gd name="connsiteX7" fmla="*/ 1415989 w 7062788"/>
              <a:gd name="connsiteY7" fmla="*/ 1167631 h 1687188"/>
              <a:gd name="connsiteX8" fmla="*/ 1576387 w 7062788"/>
              <a:gd name="connsiteY8" fmla="*/ 1351139 h 1687188"/>
              <a:gd name="connsiteX9" fmla="*/ 1974057 w 7062788"/>
              <a:gd name="connsiteY9" fmla="*/ 1548782 h 1687188"/>
              <a:gd name="connsiteX10" fmla="*/ 2133600 w 7062788"/>
              <a:gd name="connsiteY10" fmla="*/ 1624982 h 1687188"/>
              <a:gd name="connsiteX11" fmla="*/ 2295525 w 7062788"/>
              <a:gd name="connsiteY11" fmla="*/ 1670226 h 1687188"/>
              <a:gd name="connsiteX12" fmla="*/ 2428875 w 7062788"/>
              <a:gd name="connsiteY12" fmla="*/ 1686895 h 1687188"/>
              <a:gd name="connsiteX13" fmla="*/ 2643188 w 7062788"/>
              <a:gd name="connsiteY13" fmla="*/ 1658320 h 1687188"/>
              <a:gd name="connsiteX14" fmla="*/ 2788444 w 7062788"/>
              <a:gd name="connsiteY14" fmla="*/ 1627364 h 1687188"/>
              <a:gd name="connsiteX15" fmla="*/ 3236119 w 7062788"/>
              <a:gd name="connsiteY15" fmla="*/ 1613076 h 1687188"/>
              <a:gd name="connsiteX16" fmla="*/ 3719513 w 7062788"/>
              <a:gd name="connsiteY16" fmla="*/ 1613076 h 1687188"/>
              <a:gd name="connsiteX17" fmla="*/ 4433887 w 7062788"/>
              <a:gd name="connsiteY17" fmla="*/ 1610695 h 1687188"/>
              <a:gd name="connsiteX18" fmla="*/ 4631531 w 7062788"/>
              <a:gd name="connsiteY18" fmla="*/ 1603551 h 1687188"/>
              <a:gd name="connsiteX19" fmla="*/ 4893469 w 7062788"/>
              <a:gd name="connsiteY19" fmla="*/ 1546401 h 1687188"/>
              <a:gd name="connsiteX20" fmla="*/ 5160169 w 7062788"/>
              <a:gd name="connsiteY20" fmla="*/ 1374951 h 1687188"/>
              <a:gd name="connsiteX21" fmla="*/ 5617369 w 7062788"/>
              <a:gd name="connsiteY21" fmla="*/ 903464 h 1687188"/>
              <a:gd name="connsiteX22" fmla="*/ 5760244 w 7062788"/>
              <a:gd name="connsiteY22" fmla="*/ 765351 h 1687188"/>
              <a:gd name="connsiteX23" fmla="*/ 5965031 w 7062788"/>
              <a:gd name="connsiteY23" fmla="*/ 648670 h 1687188"/>
              <a:gd name="connsiteX24" fmla="*/ 6169819 w 7062788"/>
              <a:gd name="connsiteY24" fmla="*/ 636764 h 1687188"/>
              <a:gd name="connsiteX25" fmla="*/ 6381750 w 7062788"/>
              <a:gd name="connsiteY25" fmla="*/ 698676 h 1687188"/>
              <a:gd name="connsiteX26" fmla="*/ 6565107 w 7062788"/>
              <a:gd name="connsiteY26" fmla="*/ 767733 h 1687188"/>
              <a:gd name="connsiteX27" fmla="*/ 6681788 w 7062788"/>
              <a:gd name="connsiteY27" fmla="*/ 772495 h 1687188"/>
              <a:gd name="connsiteX28" fmla="*/ 6884194 w 7062788"/>
              <a:gd name="connsiteY28" fmla="*/ 710583 h 1687188"/>
              <a:gd name="connsiteX29" fmla="*/ 7062788 w 7062788"/>
              <a:gd name="connsiteY29" fmla="*/ 608189 h 1687188"/>
              <a:gd name="connsiteX0" fmla="*/ 0 w 7062788"/>
              <a:gd name="connsiteY0" fmla="*/ 231512 h 1691511"/>
              <a:gd name="connsiteX1" fmla="*/ 361096 w 7062788"/>
              <a:gd name="connsiteY1" fmla="*/ 57530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1096 w 7062788"/>
              <a:gd name="connsiteY1" fmla="*/ 57530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3477 w 7062788"/>
              <a:gd name="connsiteY1" fmla="*/ 33718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3477 w 7062788"/>
              <a:gd name="connsiteY1" fmla="*/ 33718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3477 w 7062788"/>
              <a:gd name="connsiteY1" fmla="*/ 33718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6144 h 1696143"/>
              <a:gd name="connsiteX1" fmla="*/ 363477 w 7062788"/>
              <a:gd name="connsiteY1" fmla="*/ 38350 h 1696143"/>
              <a:gd name="connsiteX2" fmla="*/ 491394 w 7062788"/>
              <a:gd name="connsiteY2" fmla="*/ 10316 h 1696143"/>
              <a:gd name="connsiteX3" fmla="*/ 688181 w 7062788"/>
              <a:gd name="connsiteY3" fmla="*/ 9925 h 1696143"/>
              <a:gd name="connsiteX4" fmla="*/ 996219 w 7062788"/>
              <a:gd name="connsiteY4" fmla="*/ 115090 h 1696143"/>
              <a:gd name="connsiteX5" fmla="*/ 1230251 w 7062788"/>
              <a:gd name="connsiteY5" fmla="*/ 331243 h 1696143"/>
              <a:gd name="connsiteX6" fmla="*/ 1345407 w 7062788"/>
              <a:gd name="connsiteY6" fmla="*/ 588569 h 1696143"/>
              <a:gd name="connsiteX7" fmla="*/ 1415989 w 7062788"/>
              <a:gd name="connsiteY7" fmla="*/ 1176586 h 1696143"/>
              <a:gd name="connsiteX8" fmla="*/ 1576387 w 7062788"/>
              <a:gd name="connsiteY8" fmla="*/ 1360094 h 1696143"/>
              <a:gd name="connsiteX9" fmla="*/ 1974057 w 7062788"/>
              <a:gd name="connsiteY9" fmla="*/ 1557737 h 1696143"/>
              <a:gd name="connsiteX10" fmla="*/ 2133600 w 7062788"/>
              <a:gd name="connsiteY10" fmla="*/ 1633937 h 1696143"/>
              <a:gd name="connsiteX11" fmla="*/ 2295525 w 7062788"/>
              <a:gd name="connsiteY11" fmla="*/ 1679181 h 1696143"/>
              <a:gd name="connsiteX12" fmla="*/ 2428875 w 7062788"/>
              <a:gd name="connsiteY12" fmla="*/ 1695850 h 1696143"/>
              <a:gd name="connsiteX13" fmla="*/ 2643188 w 7062788"/>
              <a:gd name="connsiteY13" fmla="*/ 1667275 h 1696143"/>
              <a:gd name="connsiteX14" fmla="*/ 2788444 w 7062788"/>
              <a:gd name="connsiteY14" fmla="*/ 1636319 h 1696143"/>
              <a:gd name="connsiteX15" fmla="*/ 3236119 w 7062788"/>
              <a:gd name="connsiteY15" fmla="*/ 1622031 h 1696143"/>
              <a:gd name="connsiteX16" fmla="*/ 3719513 w 7062788"/>
              <a:gd name="connsiteY16" fmla="*/ 1622031 h 1696143"/>
              <a:gd name="connsiteX17" fmla="*/ 4433887 w 7062788"/>
              <a:gd name="connsiteY17" fmla="*/ 1619650 h 1696143"/>
              <a:gd name="connsiteX18" fmla="*/ 4631531 w 7062788"/>
              <a:gd name="connsiteY18" fmla="*/ 1612506 h 1696143"/>
              <a:gd name="connsiteX19" fmla="*/ 4893469 w 7062788"/>
              <a:gd name="connsiteY19" fmla="*/ 1555356 h 1696143"/>
              <a:gd name="connsiteX20" fmla="*/ 5160169 w 7062788"/>
              <a:gd name="connsiteY20" fmla="*/ 1383906 h 1696143"/>
              <a:gd name="connsiteX21" fmla="*/ 5617369 w 7062788"/>
              <a:gd name="connsiteY21" fmla="*/ 912419 h 1696143"/>
              <a:gd name="connsiteX22" fmla="*/ 5760244 w 7062788"/>
              <a:gd name="connsiteY22" fmla="*/ 774306 h 1696143"/>
              <a:gd name="connsiteX23" fmla="*/ 5965031 w 7062788"/>
              <a:gd name="connsiteY23" fmla="*/ 657625 h 1696143"/>
              <a:gd name="connsiteX24" fmla="*/ 6169819 w 7062788"/>
              <a:gd name="connsiteY24" fmla="*/ 645719 h 1696143"/>
              <a:gd name="connsiteX25" fmla="*/ 6381750 w 7062788"/>
              <a:gd name="connsiteY25" fmla="*/ 707631 h 1696143"/>
              <a:gd name="connsiteX26" fmla="*/ 6565107 w 7062788"/>
              <a:gd name="connsiteY26" fmla="*/ 776688 h 1696143"/>
              <a:gd name="connsiteX27" fmla="*/ 6681788 w 7062788"/>
              <a:gd name="connsiteY27" fmla="*/ 781450 h 1696143"/>
              <a:gd name="connsiteX28" fmla="*/ 6884194 w 7062788"/>
              <a:gd name="connsiteY28" fmla="*/ 719538 h 1696143"/>
              <a:gd name="connsiteX29" fmla="*/ 7062788 w 7062788"/>
              <a:gd name="connsiteY29" fmla="*/ 617144 h 1696143"/>
              <a:gd name="connsiteX0" fmla="*/ 0 w 7010401"/>
              <a:gd name="connsiteY0" fmla="*/ 226619 h 1696143"/>
              <a:gd name="connsiteX1" fmla="*/ 311090 w 7010401"/>
              <a:gd name="connsiteY1" fmla="*/ 38350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  <a:gd name="connsiteX0" fmla="*/ 0 w 7010401"/>
              <a:gd name="connsiteY0" fmla="*/ 226619 h 1696143"/>
              <a:gd name="connsiteX1" fmla="*/ 311090 w 7010401"/>
              <a:gd name="connsiteY1" fmla="*/ 38350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  <a:gd name="connsiteX0" fmla="*/ 0 w 7010401"/>
              <a:gd name="connsiteY0" fmla="*/ 226619 h 1696143"/>
              <a:gd name="connsiteX1" fmla="*/ 256321 w 7010401"/>
              <a:gd name="connsiteY1" fmla="*/ 50256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  <a:gd name="connsiteX0" fmla="*/ 0 w 7010401"/>
              <a:gd name="connsiteY0" fmla="*/ 226619 h 1696143"/>
              <a:gd name="connsiteX1" fmla="*/ 256321 w 7010401"/>
              <a:gd name="connsiteY1" fmla="*/ 50256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0401" h="1696143">
                <a:moveTo>
                  <a:pt x="0" y="226619"/>
                </a:moveTo>
                <a:cubicBezTo>
                  <a:pt x="70899" y="177382"/>
                  <a:pt x="69392" y="150269"/>
                  <a:pt x="256321" y="50256"/>
                </a:cubicBezTo>
                <a:cubicBezTo>
                  <a:pt x="359652" y="18967"/>
                  <a:pt x="384493" y="19022"/>
                  <a:pt x="439007" y="10316"/>
                </a:cubicBezTo>
                <a:cubicBezTo>
                  <a:pt x="493521" y="1610"/>
                  <a:pt x="551657" y="-7537"/>
                  <a:pt x="635794" y="9925"/>
                </a:cubicBezTo>
                <a:cubicBezTo>
                  <a:pt x="719931" y="27387"/>
                  <a:pt x="853487" y="61537"/>
                  <a:pt x="943832" y="115090"/>
                </a:cubicBezTo>
                <a:cubicBezTo>
                  <a:pt x="1034177" y="168643"/>
                  <a:pt x="1115697" y="255108"/>
                  <a:pt x="1177864" y="331243"/>
                </a:cubicBezTo>
                <a:cubicBezTo>
                  <a:pt x="1240031" y="407378"/>
                  <a:pt x="1270795" y="523879"/>
                  <a:pt x="1293020" y="588569"/>
                </a:cubicBezTo>
                <a:cubicBezTo>
                  <a:pt x="1315245" y="653259"/>
                  <a:pt x="1323121" y="1121420"/>
                  <a:pt x="1363602" y="1176586"/>
                </a:cubicBezTo>
                <a:cubicBezTo>
                  <a:pt x="1404083" y="1231752"/>
                  <a:pt x="1456786" y="1300935"/>
                  <a:pt x="1524000" y="1360094"/>
                </a:cubicBezTo>
                <a:cubicBezTo>
                  <a:pt x="1644253" y="1437485"/>
                  <a:pt x="1828801" y="1512096"/>
                  <a:pt x="1921670" y="1557737"/>
                </a:cubicBezTo>
                <a:cubicBezTo>
                  <a:pt x="2014539" y="1603378"/>
                  <a:pt x="2027635" y="1613696"/>
                  <a:pt x="2081213" y="1633937"/>
                </a:cubicBezTo>
                <a:cubicBezTo>
                  <a:pt x="2134791" y="1654178"/>
                  <a:pt x="2193926" y="1668862"/>
                  <a:pt x="2243138" y="1679181"/>
                </a:cubicBezTo>
                <a:cubicBezTo>
                  <a:pt x="2292350" y="1689500"/>
                  <a:pt x="2318544" y="1697834"/>
                  <a:pt x="2376488" y="1695850"/>
                </a:cubicBezTo>
                <a:cubicBezTo>
                  <a:pt x="2434432" y="1693866"/>
                  <a:pt x="2530873" y="1677197"/>
                  <a:pt x="2590801" y="1667275"/>
                </a:cubicBezTo>
                <a:cubicBezTo>
                  <a:pt x="2650729" y="1657353"/>
                  <a:pt x="2637235" y="1643860"/>
                  <a:pt x="2736057" y="1636319"/>
                </a:cubicBezTo>
                <a:cubicBezTo>
                  <a:pt x="2834879" y="1628778"/>
                  <a:pt x="3028554" y="1624412"/>
                  <a:pt x="3183732" y="1622031"/>
                </a:cubicBezTo>
                <a:cubicBezTo>
                  <a:pt x="3338910" y="1619650"/>
                  <a:pt x="3667126" y="1622031"/>
                  <a:pt x="3667126" y="1622031"/>
                </a:cubicBezTo>
                <a:lnTo>
                  <a:pt x="4381500" y="1619650"/>
                </a:lnTo>
                <a:cubicBezTo>
                  <a:pt x="4533503" y="1618063"/>
                  <a:pt x="4502547" y="1623222"/>
                  <a:pt x="4579144" y="1612506"/>
                </a:cubicBezTo>
                <a:cubicBezTo>
                  <a:pt x="4655741" y="1601790"/>
                  <a:pt x="4752976" y="1593456"/>
                  <a:pt x="4841082" y="1555356"/>
                </a:cubicBezTo>
                <a:cubicBezTo>
                  <a:pt x="4929188" y="1517256"/>
                  <a:pt x="4987132" y="1491062"/>
                  <a:pt x="5107782" y="1383906"/>
                </a:cubicBezTo>
                <a:cubicBezTo>
                  <a:pt x="5228432" y="1276750"/>
                  <a:pt x="5464970" y="1014019"/>
                  <a:pt x="5564982" y="912419"/>
                </a:cubicBezTo>
                <a:cubicBezTo>
                  <a:pt x="5664995" y="810819"/>
                  <a:pt x="5649913" y="816772"/>
                  <a:pt x="5707857" y="774306"/>
                </a:cubicBezTo>
                <a:cubicBezTo>
                  <a:pt x="5765801" y="731840"/>
                  <a:pt x="5844382" y="679056"/>
                  <a:pt x="5912644" y="657625"/>
                </a:cubicBezTo>
                <a:cubicBezTo>
                  <a:pt x="5980906" y="636194"/>
                  <a:pt x="6047979" y="637385"/>
                  <a:pt x="6117432" y="645719"/>
                </a:cubicBezTo>
                <a:cubicBezTo>
                  <a:pt x="6186885" y="654053"/>
                  <a:pt x="6263482" y="685803"/>
                  <a:pt x="6329363" y="707631"/>
                </a:cubicBezTo>
                <a:cubicBezTo>
                  <a:pt x="6395244" y="729459"/>
                  <a:pt x="6462714" y="764385"/>
                  <a:pt x="6512720" y="776688"/>
                </a:cubicBezTo>
                <a:cubicBezTo>
                  <a:pt x="6562726" y="788991"/>
                  <a:pt x="6576220" y="790975"/>
                  <a:pt x="6629401" y="781450"/>
                </a:cubicBezTo>
                <a:cubicBezTo>
                  <a:pt x="6682582" y="771925"/>
                  <a:pt x="6769498" y="747716"/>
                  <a:pt x="6831807" y="719538"/>
                </a:cubicBezTo>
                <a:cubicBezTo>
                  <a:pt x="6894116" y="691360"/>
                  <a:pt x="6936978" y="646115"/>
                  <a:pt x="7010401" y="617144"/>
                </a:cubicBezTo>
              </a:path>
            </a:pathLst>
          </a:custGeom>
          <a:noFill/>
          <a:ln w="38100">
            <a:solidFill>
              <a:srgbClr val="92D050"/>
            </a:solidFill>
            <a:prstDash val="sysDot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084073B3-3D88-E82B-CFD0-E9A3AC2D1159}"/>
              </a:ext>
            </a:extLst>
          </p:cNvPr>
          <p:cNvSpPr/>
          <p:nvPr/>
        </p:nvSpPr>
        <p:spPr>
          <a:xfrm>
            <a:off x="1196975" y="3829050"/>
            <a:ext cx="7083821" cy="2292489"/>
          </a:xfrm>
          <a:custGeom>
            <a:avLst/>
            <a:gdLst>
              <a:gd name="connsiteX0" fmla="*/ 0 w 7083821"/>
              <a:gd name="connsiteY0" fmla="*/ 228600 h 2292489"/>
              <a:gd name="connsiteX1" fmla="*/ 149225 w 7083821"/>
              <a:gd name="connsiteY1" fmla="*/ 98425 h 2292489"/>
              <a:gd name="connsiteX2" fmla="*/ 276225 w 7083821"/>
              <a:gd name="connsiteY2" fmla="*/ 47625 h 2292489"/>
              <a:gd name="connsiteX3" fmla="*/ 371475 w 7083821"/>
              <a:gd name="connsiteY3" fmla="*/ 25400 h 2292489"/>
              <a:gd name="connsiteX4" fmla="*/ 542925 w 7083821"/>
              <a:gd name="connsiteY4" fmla="*/ 0 h 2292489"/>
              <a:gd name="connsiteX5" fmla="*/ 742950 w 7083821"/>
              <a:gd name="connsiteY5" fmla="*/ 25400 h 2292489"/>
              <a:gd name="connsiteX6" fmla="*/ 974725 w 7083821"/>
              <a:gd name="connsiteY6" fmla="*/ 104775 h 2292489"/>
              <a:gd name="connsiteX7" fmla="*/ 1203325 w 7083821"/>
              <a:gd name="connsiteY7" fmla="*/ 266700 h 2292489"/>
              <a:gd name="connsiteX8" fmla="*/ 1409700 w 7083821"/>
              <a:gd name="connsiteY8" fmla="*/ 571500 h 2292489"/>
              <a:gd name="connsiteX9" fmla="*/ 1555750 w 7083821"/>
              <a:gd name="connsiteY9" fmla="*/ 752475 h 2292489"/>
              <a:gd name="connsiteX10" fmla="*/ 1724025 w 7083821"/>
              <a:gd name="connsiteY10" fmla="*/ 885825 h 2292489"/>
              <a:gd name="connsiteX11" fmla="*/ 2054225 w 7083821"/>
              <a:gd name="connsiteY11" fmla="*/ 1063625 h 2292489"/>
              <a:gd name="connsiteX12" fmla="*/ 2228850 w 7083821"/>
              <a:gd name="connsiteY12" fmla="*/ 1168400 h 2292489"/>
              <a:gd name="connsiteX13" fmla="*/ 2352675 w 7083821"/>
              <a:gd name="connsiteY13" fmla="*/ 1263650 h 2292489"/>
              <a:gd name="connsiteX14" fmla="*/ 2466975 w 7083821"/>
              <a:gd name="connsiteY14" fmla="*/ 1304925 h 2292489"/>
              <a:gd name="connsiteX15" fmla="*/ 2695575 w 7083821"/>
              <a:gd name="connsiteY15" fmla="*/ 1358900 h 2292489"/>
              <a:gd name="connsiteX16" fmla="*/ 3222625 w 7083821"/>
              <a:gd name="connsiteY16" fmla="*/ 1524000 h 2292489"/>
              <a:gd name="connsiteX17" fmla="*/ 3949700 w 7083821"/>
              <a:gd name="connsiteY17" fmla="*/ 1857375 h 2292489"/>
              <a:gd name="connsiteX18" fmla="*/ 4556125 w 7083821"/>
              <a:gd name="connsiteY18" fmla="*/ 2200275 h 2292489"/>
              <a:gd name="connsiteX19" fmla="*/ 4991100 w 7083821"/>
              <a:gd name="connsiteY19" fmla="*/ 2289175 h 2292489"/>
              <a:gd name="connsiteX20" fmla="*/ 5292725 w 7083821"/>
              <a:gd name="connsiteY20" fmla="*/ 2260600 h 2292489"/>
              <a:gd name="connsiteX21" fmla="*/ 5626100 w 7083821"/>
              <a:gd name="connsiteY21" fmla="*/ 2139950 h 2292489"/>
              <a:gd name="connsiteX22" fmla="*/ 5873750 w 7083821"/>
              <a:gd name="connsiteY22" fmla="*/ 1965325 h 2292489"/>
              <a:gd name="connsiteX23" fmla="*/ 6086475 w 7083821"/>
              <a:gd name="connsiteY23" fmla="*/ 1882775 h 2292489"/>
              <a:gd name="connsiteX24" fmla="*/ 6572250 w 7083821"/>
              <a:gd name="connsiteY24" fmla="*/ 1724025 h 2292489"/>
              <a:gd name="connsiteX25" fmla="*/ 6743700 w 7083821"/>
              <a:gd name="connsiteY25" fmla="*/ 1638300 h 2292489"/>
              <a:gd name="connsiteX26" fmla="*/ 6823075 w 7083821"/>
              <a:gd name="connsiteY26" fmla="*/ 1504950 h 2292489"/>
              <a:gd name="connsiteX27" fmla="*/ 6867525 w 7083821"/>
              <a:gd name="connsiteY27" fmla="*/ 1317625 h 2292489"/>
              <a:gd name="connsiteX28" fmla="*/ 6940550 w 7083821"/>
              <a:gd name="connsiteY28" fmla="*/ 1181100 h 2292489"/>
              <a:gd name="connsiteX29" fmla="*/ 7051675 w 7083821"/>
              <a:gd name="connsiteY29" fmla="*/ 987425 h 2292489"/>
              <a:gd name="connsiteX30" fmla="*/ 7083425 w 7083821"/>
              <a:gd name="connsiteY30" fmla="*/ 863600 h 2292489"/>
              <a:gd name="connsiteX31" fmla="*/ 7064375 w 7083821"/>
              <a:gd name="connsiteY31" fmla="*/ 701675 h 2292489"/>
              <a:gd name="connsiteX32" fmla="*/ 6994525 w 7083821"/>
              <a:gd name="connsiteY32" fmla="*/ 609600 h 2292489"/>
              <a:gd name="connsiteX33" fmla="*/ 6991350 w 7083821"/>
              <a:gd name="connsiteY33" fmla="*/ 584200 h 2292489"/>
              <a:gd name="connsiteX34" fmla="*/ 6991350 w 7083821"/>
              <a:gd name="connsiteY34" fmla="*/ 584200 h 2292489"/>
              <a:gd name="connsiteX0" fmla="*/ 0 w 7083821"/>
              <a:gd name="connsiteY0" fmla="*/ 228600 h 2292489"/>
              <a:gd name="connsiteX1" fmla="*/ 149225 w 7083821"/>
              <a:gd name="connsiteY1" fmla="*/ 98425 h 2292489"/>
              <a:gd name="connsiteX2" fmla="*/ 276225 w 7083821"/>
              <a:gd name="connsiteY2" fmla="*/ 47625 h 2292489"/>
              <a:gd name="connsiteX3" fmla="*/ 371475 w 7083821"/>
              <a:gd name="connsiteY3" fmla="*/ 25400 h 2292489"/>
              <a:gd name="connsiteX4" fmla="*/ 542925 w 7083821"/>
              <a:gd name="connsiteY4" fmla="*/ 0 h 2292489"/>
              <a:gd name="connsiteX5" fmla="*/ 742950 w 7083821"/>
              <a:gd name="connsiteY5" fmla="*/ 25400 h 2292489"/>
              <a:gd name="connsiteX6" fmla="*/ 974725 w 7083821"/>
              <a:gd name="connsiteY6" fmla="*/ 104775 h 2292489"/>
              <a:gd name="connsiteX7" fmla="*/ 1203325 w 7083821"/>
              <a:gd name="connsiteY7" fmla="*/ 266700 h 2292489"/>
              <a:gd name="connsiteX8" fmla="*/ 1409700 w 7083821"/>
              <a:gd name="connsiteY8" fmla="*/ 571500 h 2292489"/>
              <a:gd name="connsiteX9" fmla="*/ 1555750 w 7083821"/>
              <a:gd name="connsiteY9" fmla="*/ 752475 h 2292489"/>
              <a:gd name="connsiteX10" fmla="*/ 1724025 w 7083821"/>
              <a:gd name="connsiteY10" fmla="*/ 885825 h 2292489"/>
              <a:gd name="connsiteX11" fmla="*/ 2054225 w 7083821"/>
              <a:gd name="connsiteY11" fmla="*/ 1063625 h 2292489"/>
              <a:gd name="connsiteX12" fmla="*/ 2228850 w 7083821"/>
              <a:gd name="connsiteY12" fmla="*/ 1168400 h 2292489"/>
              <a:gd name="connsiteX13" fmla="*/ 2352675 w 7083821"/>
              <a:gd name="connsiteY13" fmla="*/ 1263650 h 2292489"/>
              <a:gd name="connsiteX14" fmla="*/ 2466975 w 7083821"/>
              <a:gd name="connsiteY14" fmla="*/ 1304925 h 2292489"/>
              <a:gd name="connsiteX15" fmla="*/ 2695575 w 7083821"/>
              <a:gd name="connsiteY15" fmla="*/ 1358900 h 2292489"/>
              <a:gd name="connsiteX16" fmla="*/ 3222625 w 7083821"/>
              <a:gd name="connsiteY16" fmla="*/ 1524000 h 2292489"/>
              <a:gd name="connsiteX17" fmla="*/ 3949700 w 7083821"/>
              <a:gd name="connsiteY17" fmla="*/ 1857375 h 2292489"/>
              <a:gd name="connsiteX18" fmla="*/ 4556125 w 7083821"/>
              <a:gd name="connsiteY18" fmla="*/ 2200275 h 2292489"/>
              <a:gd name="connsiteX19" fmla="*/ 4991100 w 7083821"/>
              <a:gd name="connsiteY19" fmla="*/ 2289175 h 2292489"/>
              <a:gd name="connsiteX20" fmla="*/ 5292725 w 7083821"/>
              <a:gd name="connsiteY20" fmla="*/ 2260600 h 2292489"/>
              <a:gd name="connsiteX21" fmla="*/ 5626100 w 7083821"/>
              <a:gd name="connsiteY21" fmla="*/ 2139950 h 2292489"/>
              <a:gd name="connsiteX22" fmla="*/ 5873750 w 7083821"/>
              <a:gd name="connsiteY22" fmla="*/ 1965325 h 2292489"/>
              <a:gd name="connsiteX23" fmla="*/ 6086475 w 7083821"/>
              <a:gd name="connsiteY23" fmla="*/ 1882775 h 2292489"/>
              <a:gd name="connsiteX24" fmla="*/ 6572250 w 7083821"/>
              <a:gd name="connsiteY24" fmla="*/ 1724025 h 2292489"/>
              <a:gd name="connsiteX25" fmla="*/ 6743700 w 7083821"/>
              <a:gd name="connsiteY25" fmla="*/ 1638300 h 2292489"/>
              <a:gd name="connsiteX26" fmla="*/ 6823075 w 7083821"/>
              <a:gd name="connsiteY26" fmla="*/ 1504950 h 2292489"/>
              <a:gd name="connsiteX27" fmla="*/ 6867525 w 7083821"/>
              <a:gd name="connsiteY27" fmla="*/ 1317625 h 2292489"/>
              <a:gd name="connsiteX28" fmla="*/ 6940550 w 7083821"/>
              <a:gd name="connsiteY28" fmla="*/ 1181100 h 2292489"/>
              <a:gd name="connsiteX29" fmla="*/ 7051675 w 7083821"/>
              <a:gd name="connsiteY29" fmla="*/ 987425 h 2292489"/>
              <a:gd name="connsiteX30" fmla="*/ 7083425 w 7083821"/>
              <a:gd name="connsiteY30" fmla="*/ 863600 h 2292489"/>
              <a:gd name="connsiteX31" fmla="*/ 7064375 w 7083821"/>
              <a:gd name="connsiteY31" fmla="*/ 701675 h 2292489"/>
              <a:gd name="connsiteX32" fmla="*/ 6994525 w 7083821"/>
              <a:gd name="connsiteY32" fmla="*/ 609600 h 2292489"/>
              <a:gd name="connsiteX33" fmla="*/ 6991350 w 7083821"/>
              <a:gd name="connsiteY33" fmla="*/ 584200 h 2292489"/>
              <a:gd name="connsiteX34" fmla="*/ 6994525 w 7083821"/>
              <a:gd name="connsiteY34" fmla="*/ 612775 h 2292489"/>
              <a:gd name="connsiteX0" fmla="*/ 0 w 7083821"/>
              <a:gd name="connsiteY0" fmla="*/ 228600 h 2292489"/>
              <a:gd name="connsiteX1" fmla="*/ 149225 w 7083821"/>
              <a:gd name="connsiteY1" fmla="*/ 98425 h 2292489"/>
              <a:gd name="connsiteX2" fmla="*/ 276225 w 7083821"/>
              <a:gd name="connsiteY2" fmla="*/ 47625 h 2292489"/>
              <a:gd name="connsiteX3" fmla="*/ 371475 w 7083821"/>
              <a:gd name="connsiteY3" fmla="*/ 25400 h 2292489"/>
              <a:gd name="connsiteX4" fmla="*/ 542925 w 7083821"/>
              <a:gd name="connsiteY4" fmla="*/ 0 h 2292489"/>
              <a:gd name="connsiteX5" fmla="*/ 742950 w 7083821"/>
              <a:gd name="connsiteY5" fmla="*/ 25400 h 2292489"/>
              <a:gd name="connsiteX6" fmla="*/ 974725 w 7083821"/>
              <a:gd name="connsiteY6" fmla="*/ 104775 h 2292489"/>
              <a:gd name="connsiteX7" fmla="*/ 1203325 w 7083821"/>
              <a:gd name="connsiteY7" fmla="*/ 266700 h 2292489"/>
              <a:gd name="connsiteX8" fmla="*/ 1409700 w 7083821"/>
              <a:gd name="connsiteY8" fmla="*/ 571500 h 2292489"/>
              <a:gd name="connsiteX9" fmla="*/ 1555750 w 7083821"/>
              <a:gd name="connsiteY9" fmla="*/ 752475 h 2292489"/>
              <a:gd name="connsiteX10" fmla="*/ 1724025 w 7083821"/>
              <a:gd name="connsiteY10" fmla="*/ 885825 h 2292489"/>
              <a:gd name="connsiteX11" fmla="*/ 2054225 w 7083821"/>
              <a:gd name="connsiteY11" fmla="*/ 1063625 h 2292489"/>
              <a:gd name="connsiteX12" fmla="*/ 2228850 w 7083821"/>
              <a:gd name="connsiteY12" fmla="*/ 1168400 h 2292489"/>
              <a:gd name="connsiteX13" fmla="*/ 2352675 w 7083821"/>
              <a:gd name="connsiteY13" fmla="*/ 1263650 h 2292489"/>
              <a:gd name="connsiteX14" fmla="*/ 2466975 w 7083821"/>
              <a:gd name="connsiteY14" fmla="*/ 1304925 h 2292489"/>
              <a:gd name="connsiteX15" fmla="*/ 2695575 w 7083821"/>
              <a:gd name="connsiteY15" fmla="*/ 1358900 h 2292489"/>
              <a:gd name="connsiteX16" fmla="*/ 3222625 w 7083821"/>
              <a:gd name="connsiteY16" fmla="*/ 1524000 h 2292489"/>
              <a:gd name="connsiteX17" fmla="*/ 3949700 w 7083821"/>
              <a:gd name="connsiteY17" fmla="*/ 1857375 h 2292489"/>
              <a:gd name="connsiteX18" fmla="*/ 4556125 w 7083821"/>
              <a:gd name="connsiteY18" fmla="*/ 2200275 h 2292489"/>
              <a:gd name="connsiteX19" fmla="*/ 4991100 w 7083821"/>
              <a:gd name="connsiteY19" fmla="*/ 2289175 h 2292489"/>
              <a:gd name="connsiteX20" fmla="*/ 5292725 w 7083821"/>
              <a:gd name="connsiteY20" fmla="*/ 2260600 h 2292489"/>
              <a:gd name="connsiteX21" fmla="*/ 5626100 w 7083821"/>
              <a:gd name="connsiteY21" fmla="*/ 2139950 h 2292489"/>
              <a:gd name="connsiteX22" fmla="*/ 5873750 w 7083821"/>
              <a:gd name="connsiteY22" fmla="*/ 1965325 h 2292489"/>
              <a:gd name="connsiteX23" fmla="*/ 6086475 w 7083821"/>
              <a:gd name="connsiteY23" fmla="*/ 1882775 h 2292489"/>
              <a:gd name="connsiteX24" fmla="*/ 6572250 w 7083821"/>
              <a:gd name="connsiteY24" fmla="*/ 1724025 h 2292489"/>
              <a:gd name="connsiteX25" fmla="*/ 6743700 w 7083821"/>
              <a:gd name="connsiteY25" fmla="*/ 1638300 h 2292489"/>
              <a:gd name="connsiteX26" fmla="*/ 6823075 w 7083821"/>
              <a:gd name="connsiteY26" fmla="*/ 1504950 h 2292489"/>
              <a:gd name="connsiteX27" fmla="*/ 6880225 w 7083821"/>
              <a:gd name="connsiteY27" fmla="*/ 1314450 h 2292489"/>
              <a:gd name="connsiteX28" fmla="*/ 6940550 w 7083821"/>
              <a:gd name="connsiteY28" fmla="*/ 1181100 h 2292489"/>
              <a:gd name="connsiteX29" fmla="*/ 7051675 w 7083821"/>
              <a:gd name="connsiteY29" fmla="*/ 987425 h 2292489"/>
              <a:gd name="connsiteX30" fmla="*/ 7083425 w 7083821"/>
              <a:gd name="connsiteY30" fmla="*/ 863600 h 2292489"/>
              <a:gd name="connsiteX31" fmla="*/ 7064375 w 7083821"/>
              <a:gd name="connsiteY31" fmla="*/ 701675 h 2292489"/>
              <a:gd name="connsiteX32" fmla="*/ 6994525 w 7083821"/>
              <a:gd name="connsiteY32" fmla="*/ 609600 h 2292489"/>
              <a:gd name="connsiteX33" fmla="*/ 6991350 w 7083821"/>
              <a:gd name="connsiteY33" fmla="*/ 584200 h 2292489"/>
              <a:gd name="connsiteX34" fmla="*/ 6994525 w 7083821"/>
              <a:gd name="connsiteY34" fmla="*/ 612775 h 229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83821" h="2292489">
                <a:moveTo>
                  <a:pt x="0" y="228600"/>
                </a:moveTo>
                <a:cubicBezTo>
                  <a:pt x="51594" y="178593"/>
                  <a:pt x="103188" y="128587"/>
                  <a:pt x="149225" y="98425"/>
                </a:cubicBezTo>
                <a:cubicBezTo>
                  <a:pt x="195262" y="68263"/>
                  <a:pt x="239184" y="59796"/>
                  <a:pt x="276225" y="47625"/>
                </a:cubicBezTo>
                <a:cubicBezTo>
                  <a:pt x="313266" y="35454"/>
                  <a:pt x="327025" y="33337"/>
                  <a:pt x="371475" y="25400"/>
                </a:cubicBezTo>
                <a:cubicBezTo>
                  <a:pt x="415925" y="17463"/>
                  <a:pt x="481013" y="0"/>
                  <a:pt x="542925" y="0"/>
                </a:cubicBezTo>
                <a:cubicBezTo>
                  <a:pt x="604837" y="0"/>
                  <a:pt x="670983" y="7938"/>
                  <a:pt x="742950" y="25400"/>
                </a:cubicBezTo>
                <a:cubicBezTo>
                  <a:pt x="814917" y="42862"/>
                  <a:pt x="897996" y="64558"/>
                  <a:pt x="974725" y="104775"/>
                </a:cubicBezTo>
                <a:cubicBezTo>
                  <a:pt x="1051454" y="144992"/>
                  <a:pt x="1130829" y="188912"/>
                  <a:pt x="1203325" y="266700"/>
                </a:cubicBezTo>
                <a:cubicBezTo>
                  <a:pt x="1275821" y="344488"/>
                  <a:pt x="1350963" y="490538"/>
                  <a:pt x="1409700" y="571500"/>
                </a:cubicBezTo>
                <a:cubicBezTo>
                  <a:pt x="1468438" y="652463"/>
                  <a:pt x="1503363" y="700088"/>
                  <a:pt x="1555750" y="752475"/>
                </a:cubicBezTo>
                <a:cubicBezTo>
                  <a:pt x="1608137" y="804862"/>
                  <a:pt x="1640946" y="833967"/>
                  <a:pt x="1724025" y="885825"/>
                </a:cubicBezTo>
                <a:cubicBezTo>
                  <a:pt x="1807104" y="937683"/>
                  <a:pt x="1970088" y="1016529"/>
                  <a:pt x="2054225" y="1063625"/>
                </a:cubicBezTo>
                <a:cubicBezTo>
                  <a:pt x="2138362" y="1110721"/>
                  <a:pt x="2179108" y="1135063"/>
                  <a:pt x="2228850" y="1168400"/>
                </a:cubicBezTo>
                <a:cubicBezTo>
                  <a:pt x="2278592" y="1201737"/>
                  <a:pt x="2312988" y="1240896"/>
                  <a:pt x="2352675" y="1263650"/>
                </a:cubicBezTo>
                <a:cubicBezTo>
                  <a:pt x="2392362" y="1286404"/>
                  <a:pt x="2409825" y="1289050"/>
                  <a:pt x="2466975" y="1304925"/>
                </a:cubicBezTo>
                <a:cubicBezTo>
                  <a:pt x="2524125" y="1320800"/>
                  <a:pt x="2569633" y="1322388"/>
                  <a:pt x="2695575" y="1358900"/>
                </a:cubicBezTo>
                <a:cubicBezTo>
                  <a:pt x="2821517" y="1395413"/>
                  <a:pt x="3013604" y="1440921"/>
                  <a:pt x="3222625" y="1524000"/>
                </a:cubicBezTo>
                <a:cubicBezTo>
                  <a:pt x="3431646" y="1607079"/>
                  <a:pt x="3727450" y="1744663"/>
                  <a:pt x="3949700" y="1857375"/>
                </a:cubicBezTo>
                <a:cubicBezTo>
                  <a:pt x="4171950" y="1970088"/>
                  <a:pt x="4382558" y="2128308"/>
                  <a:pt x="4556125" y="2200275"/>
                </a:cubicBezTo>
                <a:cubicBezTo>
                  <a:pt x="4729692" y="2272242"/>
                  <a:pt x="4868333" y="2279121"/>
                  <a:pt x="4991100" y="2289175"/>
                </a:cubicBezTo>
                <a:cubicBezTo>
                  <a:pt x="5113867" y="2299229"/>
                  <a:pt x="5186892" y="2285471"/>
                  <a:pt x="5292725" y="2260600"/>
                </a:cubicBezTo>
                <a:cubicBezTo>
                  <a:pt x="5398558" y="2235729"/>
                  <a:pt x="5529263" y="2189162"/>
                  <a:pt x="5626100" y="2139950"/>
                </a:cubicBezTo>
                <a:cubicBezTo>
                  <a:pt x="5722937" y="2090738"/>
                  <a:pt x="5797021" y="2008188"/>
                  <a:pt x="5873750" y="1965325"/>
                </a:cubicBezTo>
                <a:cubicBezTo>
                  <a:pt x="5950479" y="1922462"/>
                  <a:pt x="5970058" y="1922992"/>
                  <a:pt x="6086475" y="1882775"/>
                </a:cubicBezTo>
                <a:cubicBezTo>
                  <a:pt x="6202892" y="1842558"/>
                  <a:pt x="6462712" y="1764771"/>
                  <a:pt x="6572250" y="1724025"/>
                </a:cubicBezTo>
                <a:cubicBezTo>
                  <a:pt x="6681788" y="1683279"/>
                  <a:pt x="6701896" y="1674813"/>
                  <a:pt x="6743700" y="1638300"/>
                </a:cubicBezTo>
                <a:cubicBezTo>
                  <a:pt x="6785504" y="1601787"/>
                  <a:pt x="6800321" y="1558925"/>
                  <a:pt x="6823075" y="1504950"/>
                </a:cubicBezTo>
                <a:cubicBezTo>
                  <a:pt x="6845829" y="1450975"/>
                  <a:pt x="6860646" y="1368425"/>
                  <a:pt x="6880225" y="1314450"/>
                </a:cubicBezTo>
                <a:cubicBezTo>
                  <a:pt x="6899804" y="1260475"/>
                  <a:pt x="6911975" y="1235604"/>
                  <a:pt x="6940550" y="1181100"/>
                </a:cubicBezTo>
                <a:cubicBezTo>
                  <a:pt x="6969125" y="1126596"/>
                  <a:pt x="7027863" y="1040342"/>
                  <a:pt x="7051675" y="987425"/>
                </a:cubicBezTo>
                <a:cubicBezTo>
                  <a:pt x="7075487" y="934508"/>
                  <a:pt x="7081308" y="911225"/>
                  <a:pt x="7083425" y="863600"/>
                </a:cubicBezTo>
                <a:cubicBezTo>
                  <a:pt x="7085542" y="815975"/>
                  <a:pt x="7079192" y="744008"/>
                  <a:pt x="7064375" y="701675"/>
                </a:cubicBezTo>
                <a:cubicBezTo>
                  <a:pt x="7049558" y="659342"/>
                  <a:pt x="7006696" y="629179"/>
                  <a:pt x="6994525" y="609600"/>
                </a:cubicBezTo>
                <a:cubicBezTo>
                  <a:pt x="6982354" y="590021"/>
                  <a:pt x="6991350" y="584200"/>
                  <a:pt x="6991350" y="584200"/>
                </a:cubicBezTo>
                <a:lnTo>
                  <a:pt x="6994525" y="612775"/>
                </a:lnTo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56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4A71290-C469-00D0-5DEF-7F2507F5C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" y="3770404"/>
            <a:ext cx="9088144" cy="2247902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875969" y="99693"/>
            <a:ext cx="5256584" cy="517786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latin typeface="Verdana" pitchFamily="34" charset="0"/>
              </a:rPr>
              <a:t>PARAMETRY TECHNICZNE DROGI – </a:t>
            </a:r>
            <a:r>
              <a:rPr lang="pl-PL" sz="2000" b="1" dirty="0">
                <a:solidFill>
                  <a:srgbClr val="FF0000"/>
                </a:solidFill>
                <a:latin typeface="Verdana" pitchFamily="34" charset="0"/>
              </a:rPr>
              <a:t>uwzględniające nowe przepisy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8677DD8-3385-40B6-94E7-48F7B016968F}"/>
              </a:ext>
            </a:extLst>
          </p:cNvPr>
          <p:cNvSpPr txBox="1"/>
          <p:nvPr/>
        </p:nvSpPr>
        <p:spPr>
          <a:xfrm>
            <a:off x="4648233" y="718598"/>
            <a:ext cx="4532276" cy="357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Klasa drogi: GP (droga główna o ruchu przyspieszonym)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Przekrój 1/2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Prędkość do projektowania: 110 km/h</a:t>
            </a:r>
            <a:endParaRPr lang="pl-PL" sz="1400" b="1" kern="8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strike="sngStrike" kern="800" dirty="0"/>
              <a:t>Prędkość miarodajna: 100 km/h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strike="sngStrike" kern="800" dirty="0"/>
              <a:t>Prędkość projektowa: 80 km/h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Prędkość dopuszczalna: 90 km/h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Szerokość pasów ruchu: 3.5m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Szerokość pobocza utwardzonego: 0.75m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Szerokość pobocza gruntowego: min. 0.75m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Wysokość skrajni: 5.0m 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Dostępność ograniczona do skrzyżowań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r>
              <a:rPr lang="pl-PL" sz="1400" b="1" kern="800" dirty="0"/>
              <a:t>Zakładane są skrzyżowania typu średnie ronda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q"/>
            </a:pPr>
            <a:endParaRPr lang="pl-PL" sz="1400" b="1" dirty="0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92FFF56A-5FF7-5DF7-95B9-C42B2566FBAA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37" name="Obiekt 36">
            <a:extLst>
              <a:ext uri="{FF2B5EF4-FFF2-40B4-BE49-F238E27FC236}">
                <a16:creationId xmlns:a16="http://schemas.microsoft.com/office/drawing/2014/main" id="{5EA4FE45-1736-7371-7A54-639F910B9B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638" y="5943182"/>
          <a:ext cx="9164638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37" name="Obiekt 36">
                        <a:extLst>
                          <a:ext uri="{FF2B5EF4-FFF2-40B4-BE49-F238E27FC236}">
                            <a16:creationId xmlns:a16="http://schemas.microsoft.com/office/drawing/2014/main" id="{5EA4FE45-1736-7371-7A54-639F910B9B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638" y="5943182"/>
                        <a:ext cx="9164638" cy="97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Prostokąt 26">
            <a:extLst>
              <a:ext uri="{FF2B5EF4-FFF2-40B4-BE49-F238E27FC236}">
                <a16:creationId xmlns:a16="http://schemas.microsoft.com/office/drawing/2014/main" id="{F2B7BA3B-424F-C326-51A8-4A9033475B30}"/>
              </a:ext>
            </a:extLst>
          </p:cNvPr>
          <p:cNvSpPr/>
          <p:nvPr/>
        </p:nvSpPr>
        <p:spPr>
          <a:xfrm>
            <a:off x="4511864" y="5548123"/>
            <a:ext cx="2232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1.3m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F645D058-6873-8B4E-65BB-B097651A54C2}"/>
              </a:ext>
            </a:extLst>
          </p:cNvPr>
          <p:cNvCxnSpPr>
            <a:cxnSpLocks/>
          </p:cNvCxnSpPr>
          <p:nvPr/>
        </p:nvCxnSpPr>
        <p:spPr>
          <a:xfrm>
            <a:off x="2560718" y="4722044"/>
            <a:ext cx="0" cy="114029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C5327B6F-9CEA-EDAB-EED5-09837658D7F4}"/>
              </a:ext>
            </a:extLst>
          </p:cNvPr>
          <p:cNvCxnSpPr>
            <a:cxnSpLocks/>
          </p:cNvCxnSpPr>
          <p:nvPr/>
        </p:nvCxnSpPr>
        <p:spPr>
          <a:xfrm flipH="1">
            <a:off x="4972514" y="4749652"/>
            <a:ext cx="1" cy="112577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58846D5-CBEC-B654-2281-3A20AEF0B865}"/>
              </a:ext>
            </a:extLst>
          </p:cNvPr>
          <p:cNvCxnSpPr/>
          <p:nvPr/>
        </p:nvCxnSpPr>
        <p:spPr>
          <a:xfrm>
            <a:off x="3740682" y="5233641"/>
            <a:ext cx="0" cy="64807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46485C7-3211-D6BB-15AF-BA4B49B3FDC7}"/>
              </a:ext>
            </a:extLst>
          </p:cNvPr>
          <p:cNvCxnSpPr>
            <a:cxnSpLocks/>
          </p:cNvCxnSpPr>
          <p:nvPr/>
        </p:nvCxnSpPr>
        <p:spPr>
          <a:xfrm>
            <a:off x="2364456" y="5822560"/>
            <a:ext cx="2736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:a16="http://schemas.microsoft.com/office/drawing/2014/main" id="{49434CDD-BF45-0523-9D54-B9EA52D900A0}"/>
              </a:ext>
            </a:extLst>
          </p:cNvPr>
          <p:cNvSpPr/>
          <p:nvPr/>
        </p:nvSpPr>
        <p:spPr>
          <a:xfrm>
            <a:off x="2518971" y="5568627"/>
            <a:ext cx="1080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3.5m</a:t>
            </a:r>
            <a:endParaRPr lang="pl-PL" sz="1400" dirty="0">
              <a:solidFill>
                <a:srgbClr val="FF0000"/>
              </a:solidFill>
            </a:endParaRP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D6A76627-47BC-688F-5E29-CC52A63A318F}"/>
              </a:ext>
            </a:extLst>
          </p:cNvPr>
          <p:cNvCxnSpPr>
            <a:cxnSpLocks/>
          </p:cNvCxnSpPr>
          <p:nvPr/>
        </p:nvCxnSpPr>
        <p:spPr>
          <a:xfrm>
            <a:off x="1698636" y="4722044"/>
            <a:ext cx="0" cy="115089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104A0E2F-4D2E-B131-60FC-7AC0B91938CC}"/>
              </a:ext>
            </a:extLst>
          </p:cNvPr>
          <p:cNvCxnSpPr>
            <a:cxnSpLocks/>
          </p:cNvCxnSpPr>
          <p:nvPr/>
        </p:nvCxnSpPr>
        <p:spPr>
          <a:xfrm>
            <a:off x="1641759" y="5822560"/>
            <a:ext cx="91895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A3259D01-EAF8-FDEE-FDC2-619D52B3D125}"/>
              </a:ext>
            </a:extLst>
          </p:cNvPr>
          <p:cNvCxnSpPr>
            <a:cxnSpLocks/>
          </p:cNvCxnSpPr>
          <p:nvPr/>
        </p:nvCxnSpPr>
        <p:spPr>
          <a:xfrm>
            <a:off x="5371044" y="4766247"/>
            <a:ext cx="0" cy="11249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7B8FD074-DC3F-8C15-9FC1-C0CBA2F722B4}"/>
              </a:ext>
            </a:extLst>
          </p:cNvPr>
          <p:cNvCxnSpPr>
            <a:cxnSpLocks/>
          </p:cNvCxnSpPr>
          <p:nvPr/>
        </p:nvCxnSpPr>
        <p:spPr>
          <a:xfrm>
            <a:off x="4981598" y="5822560"/>
            <a:ext cx="96551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>
            <a:extLst>
              <a:ext uri="{FF2B5EF4-FFF2-40B4-BE49-F238E27FC236}">
                <a16:creationId xmlns:a16="http://schemas.microsoft.com/office/drawing/2014/main" id="{77679BF4-61E1-5A6F-3695-5021BA4704BE}"/>
              </a:ext>
            </a:extLst>
          </p:cNvPr>
          <p:cNvSpPr/>
          <p:nvPr/>
        </p:nvSpPr>
        <p:spPr>
          <a:xfrm>
            <a:off x="5330090" y="5818549"/>
            <a:ext cx="1007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Pobocze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5DC75C92-6778-4A27-AD49-95986D8D7D55}"/>
              </a:ext>
            </a:extLst>
          </p:cNvPr>
          <p:cNvSpPr/>
          <p:nvPr/>
        </p:nvSpPr>
        <p:spPr>
          <a:xfrm>
            <a:off x="1184198" y="5793383"/>
            <a:ext cx="1007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Pobocze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B16AFAA-5C82-F549-72E9-05412E354082}"/>
              </a:ext>
            </a:extLst>
          </p:cNvPr>
          <p:cNvSpPr/>
          <p:nvPr/>
        </p:nvSpPr>
        <p:spPr>
          <a:xfrm>
            <a:off x="2660562" y="5818277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Pas ruchu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A3738CCD-96FE-18F8-1484-B8CB258411D4}"/>
              </a:ext>
            </a:extLst>
          </p:cNvPr>
          <p:cNvSpPr/>
          <p:nvPr/>
        </p:nvSpPr>
        <p:spPr>
          <a:xfrm>
            <a:off x="3850962" y="5557635"/>
            <a:ext cx="1080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3.5m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C21C2CC5-CE24-281D-8D60-0784D6E16FE4}"/>
              </a:ext>
            </a:extLst>
          </p:cNvPr>
          <p:cNvSpPr/>
          <p:nvPr/>
        </p:nvSpPr>
        <p:spPr>
          <a:xfrm>
            <a:off x="3851895" y="5811526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Pas ruchu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05E13BF2-573B-BF18-0F47-8E090A9D09DC}"/>
              </a:ext>
            </a:extLst>
          </p:cNvPr>
          <p:cNvSpPr/>
          <p:nvPr/>
        </p:nvSpPr>
        <p:spPr>
          <a:xfrm>
            <a:off x="4055432" y="5557635"/>
            <a:ext cx="2232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0.75m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D996C2CA-5E72-F16B-8630-22468FB3967B}"/>
              </a:ext>
            </a:extLst>
          </p:cNvPr>
          <p:cNvSpPr/>
          <p:nvPr/>
        </p:nvSpPr>
        <p:spPr>
          <a:xfrm>
            <a:off x="4648232" y="5898014"/>
            <a:ext cx="109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Pobocze</a:t>
            </a:r>
          </a:p>
          <a:p>
            <a:pPr algn="ctr"/>
            <a:r>
              <a:rPr lang="pl-PL" sz="1400" dirty="0">
                <a:solidFill>
                  <a:srgbClr val="FF0000"/>
                </a:solidFill>
              </a:rPr>
              <a:t>utwardzone</a:t>
            </a:r>
          </a:p>
        </p:txBody>
      </p: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C2301724-93A0-F707-F06D-0A26C6F68C3E}"/>
              </a:ext>
            </a:extLst>
          </p:cNvPr>
          <p:cNvCxnSpPr>
            <a:cxnSpLocks/>
          </p:cNvCxnSpPr>
          <p:nvPr/>
        </p:nvCxnSpPr>
        <p:spPr>
          <a:xfrm>
            <a:off x="2118802" y="4738823"/>
            <a:ext cx="0" cy="115089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rostokąt 37">
            <a:extLst>
              <a:ext uri="{FF2B5EF4-FFF2-40B4-BE49-F238E27FC236}">
                <a16:creationId xmlns:a16="http://schemas.microsoft.com/office/drawing/2014/main" id="{B3EE2A2D-C306-557F-995C-7669C79F7ACF}"/>
              </a:ext>
            </a:extLst>
          </p:cNvPr>
          <p:cNvSpPr/>
          <p:nvPr/>
        </p:nvSpPr>
        <p:spPr>
          <a:xfrm>
            <a:off x="1233926" y="5576760"/>
            <a:ext cx="2232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0.75m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C0F50C51-C929-0DB3-4505-3C670A9CB034}"/>
              </a:ext>
            </a:extLst>
          </p:cNvPr>
          <p:cNvSpPr/>
          <p:nvPr/>
        </p:nvSpPr>
        <p:spPr>
          <a:xfrm>
            <a:off x="1875879" y="5877227"/>
            <a:ext cx="109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Pobocze</a:t>
            </a:r>
          </a:p>
          <a:p>
            <a:pPr algn="ctr"/>
            <a:r>
              <a:rPr lang="pl-PL" sz="1400" dirty="0">
                <a:solidFill>
                  <a:srgbClr val="FF0000"/>
                </a:solidFill>
              </a:rPr>
              <a:t>utwardzone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E891A5FD-05FD-2911-BE68-E031CE50CF3C}"/>
              </a:ext>
            </a:extLst>
          </p:cNvPr>
          <p:cNvSpPr/>
          <p:nvPr/>
        </p:nvSpPr>
        <p:spPr>
          <a:xfrm>
            <a:off x="794521" y="5568185"/>
            <a:ext cx="2232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0.75m</a:t>
            </a:r>
            <a:endParaRPr lang="pl-PL" sz="1400" dirty="0">
              <a:solidFill>
                <a:srgbClr val="FF0000"/>
              </a:solidFill>
            </a:endParaRP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04536A9C-B883-BDF8-EA5F-7C40EB57CF39}"/>
              </a:ext>
            </a:extLst>
          </p:cNvPr>
          <p:cNvCxnSpPr>
            <a:cxnSpLocks/>
          </p:cNvCxnSpPr>
          <p:nvPr/>
        </p:nvCxnSpPr>
        <p:spPr>
          <a:xfrm>
            <a:off x="5833994" y="4747995"/>
            <a:ext cx="0" cy="11249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5F4EF2D8-3456-E8B7-175A-2D90AEB00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70A790B-256E-BB0B-5862-13E35D6F1B8A}"/>
              </a:ext>
            </a:extLst>
          </p:cNvPr>
          <p:cNvSpPr txBox="1"/>
          <p:nvPr/>
        </p:nvSpPr>
        <p:spPr>
          <a:xfrm>
            <a:off x="3241768" y="3687492"/>
            <a:ext cx="1368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i="1" dirty="0"/>
              <a:t>źródło: www.google.com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DE4062-15CB-B9C9-DC33-F13632A7E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715896"/>
            <a:ext cx="3938915" cy="2965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49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Obraz 55">
            <a:extLst>
              <a:ext uri="{FF2B5EF4-FFF2-40B4-BE49-F238E27FC236}">
                <a16:creationId xmlns:a16="http://schemas.microsoft.com/office/drawing/2014/main" id="{0A774AB4-2BCF-C336-B85E-C3AE6D432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8" y="3450297"/>
            <a:ext cx="9164472" cy="2928520"/>
          </a:xfrm>
          <a:prstGeom prst="rect">
            <a:avLst/>
          </a:prstGeom>
        </p:spPr>
      </p:pic>
      <p:sp>
        <p:nvSpPr>
          <p:cNvPr id="41" name="Dowolny kształt: kształt 40">
            <a:extLst>
              <a:ext uri="{FF2B5EF4-FFF2-40B4-BE49-F238E27FC236}">
                <a16:creationId xmlns:a16="http://schemas.microsoft.com/office/drawing/2014/main" id="{A6706145-30EB-8A89-6036-A10CAD33844C}"/>
              </a:ext>
            </a:extLst>
          </p:cNvPr>
          <p:cNvSpPr/>
          <p:nvPr/>
        </p:nvSpPr>
        <p:spPr>
          <a:xfrm>
            <a:off x="5472576" y="5641181"/>
            <a:ext cx="147174" cy="442913"/>
          </a:xfrm>
          <a:custGeom>
            <a:avLst/>
            <a:gdLst>
              <a:gd name="connsiteX0" fmla="*/ 147174 w 147174"/>
              <a:gd name="connsiteY0" fmla="*/ 0 h 442913"/>
              <a:gd name="connsiteX1" fmla="*/ 111455 w 147174"/>
              <a:gd name="connsiteY1" fmla="*/ 88107 h 442913"/>
              <a:gd name="connsiteX2" fmla="*/ 56687 w 147174"/>
              <a:gd name="connsiteY2" fmla="*/ 216694 h 442913"/>
              <a:gd name="connsiteX3" fmla="*/ 6680 w 147174"/>
              <a:gd name="connsiteY3" fmla="*/ 326232 h 442913"/>
              <a:gd name="connsiteX4" fmla="*/ 1918 w 147174"/>
              <a:gd name="connsiteY4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174" h="442913">
                <a:moveTo>
                  <a:pt x="147174" y="0"/>
                </a:moveTo>
                <a:cubicBezTo>
                  <a:pt x="136855" y="25995"/>
                  <a:pt x="126536" y="51991"/>
                  <a:pt x="111455" y="88107"/>
                </a:cubicBezTo>
                <a:cubicBezTo>
                  <a:pt x="96374" y="124223"/>
                  <a:pt x="74149" y="177007"/>
                  <a:pt x="56687" y="216694"/>
                </a:cubicBezTo>
                <a:cubicBezTo>
                  <a:pt x="39224" y="256382"/>
                  <a:pt x="15808" y="288529"/>
                  <a:pt x="6680" y="326232"/>
                </a:cubicBezTo>
                <a:cubicBezTo>
                  <a:pt x="-2448" y="363935"/>
                  <a:pt x="-265" y="403424"/>
                  <a:pt x="1918" y="442913"/>
                </a:cubicBezTo>
              </a:path>
            </a:pathLst>
          </a:custGeom>
          <a:noFill/>
          <a:ln w="952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Dowolny kształt: kształt 51">
            <a:extLst>
              <a:ext uri="{FF2B5EF4-FFF2-40B4-BE49-F238E27FC236}">
                <a16:creationId xmlns:a16="http://schemas.microsoft.com/office/drawing/2014/main" id="{023E24B6-2510-BDB1-56E1-AE8545DC3BF7}"/>
              </a:ext>
            </a:extLst>
          </p:cNvPr>
          <p:cNvSpPr/>
          <p:nvPr/>
        </p:nvSpPr>
        <p:spPr>
          <a:xfrm>
            <a:off x="1188242" y="3826662"/>
            <a:ext cx="7003256" cy="1758290"/>
          </a:xfrm>
          <a:custGeom>
            <a:avLst/>
            <a:gdLst>
              <a:gd name="connsiteX0" fmla="*/ 0 w 8260556"/>
              <a:gd name="connsiteY0" fmla="*/ 466544 h 1205113"/>
              <a:gd name="connsiteX1" fmla="*/ 97631 w 8260556"/>
              <a:gd name="connsiteY1" fmla="*/ 592750 h 1205113"/>
              <a:gd name="connsiteX2" fmla="*/ 185737 w 8260556"/>
              <a:gd name="connsiteY2" fmla="*/ 668950 h 1205113"/>
              <a:gd name="connsiteX3" fmla="*/ 266700 w 8260556"/>
              <a:gd name="connsiteY3" fmla="*/ 692763 h 1205113"/>
              <a:gd name="connsiteX4" fmla="*/ 416719 w 8260556"/>
              <a:gd name="connsiteY4" fmla="*/ 721338 h 1205113"/>
              <a:gd name="connsiteX5" fmla="*/ 507206 w 8260556"/>
              <a:gd name="connsiteY5" fmla="*/ 766582 h 1205113"/>
              <a:gd name="connsiteX6" fmla="*/ 638175 w 8260556"/>
              <a:gd name="connsiteY6" fmla="*/ 842782 h 1205113"/>
              <a:gd name="connsiteX7" fmla="*/ 759619 w 8260556"/>
              <a:gd name="connsiteY7" fmla="*/ 885644 h 1205113"/>
              <a:gd name="connsiteX8" fmla="*/ 1014412 w 8260556"/>
              <a:gd name="connsiteY8" fmla="*/ 904694 h 1205113"/>
              <a:gd name="connsiteX9" fmla="*/ 1326356 w 8260556"/>
              <a:gd name="connsiteY9" fmla="*/ 866594 h 1205113"/>
              <a:gd name="connsiteX10" fmla="*/ 1635919 w 8260556"/>
              <a:gd name="connsiteY10" fmla="*/ 876119 h 1205113"/>
              <a:gd name="connsiteX11" fmla="*/ 1850231 w 8260556"/>
              <a:gd name="connsiteY11" fmla="*/ 911838 h 1205113"/>
              <a:gd name="connsiteX12" fmla="*/ 2045494 w 8260556"/>
              <a:gd name="connsiteY12" fmla="*/ 973750 h 1205113"/>
              <a:gd name="connsiteX13" fmla="*/ 2464594 w 8260556"/>
              <a:gd name="connsiteY13" fmla="*/ 1114244 h 1205113"/>
              <a:gd name="connsiteX14" fmla="*/ 2697956 w 8260556"/>
              <a:gd name="connsiteY14" fmla="*/ 1188063 h 1205113"/>
              <a:gd name="connsiteX15" fmla="*/ 2917031 w 8260556"/>
              <a:gd name="connsiteY15" fmla="*/ 1204732 h 1205113"/>
              <a:gd name="connsiteX16" fmla="*/ 3083719 w 8260556"/>
              <a:gd name="connsiteY16" fmla="*/ 1195207 h 1205113"/>
              <a:gd name="connsiteX17" fmla="*/ 3409950 w 8260556"/>
              <a:gd name="connsiteY17" fmla="*/ 1147582 h 1205113"/>
              <a:gd name="connsiteX18" fmla="*/ 3790950 w 8260556"/>
              <a:gd name="connsiteY18" fmla="*/ 1090432 h 1205113"/>
              <a:gd name="connsiteX19" fmla="*/ 4121944 w 8260556"/>
              <a:gd name="connsiteY19" fmla="*/ 1009469 h 1205113"/>
              <a:gd name="connsiteX20" fmla="*/ 4250531 w 8260556"/>
              <a:gd name="connsiteY20" fmla="*/ 952319 h 1205113"/>
              <a:gd name="connsiteX21" fmla="*/ 4395787 w 8260556"/>
              <a:gd name="connsiteY21" fmla="*/ 868975 h 1205113"/>
              <a:gd name="connsiteX22" fmla="*/ 4557712 w 8260556"/>
              <a:gd name="connsiteY22" fmla="*/ 749913 h 1205113"/>
              <a:gd name="connsiteX23" fmla="*/ 4748212 w 8260556"/>
              <a:gd name="connsiteY23" fmla="*/ 557032 h 1205113"/>
              <a:gd name="connsiteX24" fmla="*/ 4953000 w 8260556"/>
              <a:gd name="connsiteY24" fmla="*/ 330813 h 1205113"/>
              <a:gd name="connsiteX25" fmla="*/ 5067300 w 8260556"/>
              <a:gd name="connsiteY25" fmla="*/ 214132 h 1205113"/>
              <a:gd name="connsiteX26" fmla="*/ 5169694 w 8260556"/>
              <a:gd name="connsiteY26" fmla="*/ 130788 h 1205113"/>
              <a:gd name="connsiteX27" fmla="*/ 5262562 w 8260556"/>
              <a:gd name="connsiteY27" fmla="*/ 78400 h 1205113"/>
              <a:gd name="connsiteX28" fmla="*/ 5398294 w 8260556"/>
              <a:gd name="connsiteY28" fmla="*/ 28394 h 1205113"/>
              <a:gd name="connsiteX29" fmla="*/ 5557837 w 8260556"/>
              <a:gd name="connsiteY29" fmla="*/ 4582 h 1205113"/>
              <a:gd name="connsiteX30" fmla="*/ 5693569 w 8260556"/>
              <a:gd name="connsiteY30" fmla="*/ 4582 h 1205113"/>
              <a:gd name="connsiteX31" fmla="*/ 5857875 w 8260556"/>
              <a:gd name="connsiteY31" fmla="*/ 52207 h 1205113"/>
              <a:gd name="connsiteX32" fmla="*/ 5962650 w 8260556"/>
              <a:gd name="connsiteY32" fmla="*/ 78400 h 1205113"/>
              <a:gd name="connsiteX33" fmla="*/ 6205537 w 8260556"/>
              <a:gd name="connsiteY33" fmla="*/ 142694 h 1205113"/>
              <a:gd name="connsiteX34" fmla="*/ 6436519 w 8260556"/>
              <a:gd name="connsiteY34" fmla="*/ 202225 h 1205113"/>
              <a:gd name="connsiteX35" fmla="*/ 6555581 w 8260556"/>
              <a:gd name="connsiteY35" fmla="*/ 221275 h 1205113"/>
              <a:gd name="connsiteX36" fmla="*/ 6703219 w 8260556"/>
              <a:gd name="connsiteY36" fmla="*/ 226038 h 1205113"/>
              <a:gd name="connsiteX37" fmla="*/ 6900862 w 8260556"/>
              <a:gd name="connsiteY37" fmla="*/ 173650 h 1205113"/>
              <a:gd name="connsiteX38" fmla="*/ 7088981 w 8260556"/>
              <a:gd name="connsiteY38" fmla="*/ 59350 h 1205113"/>
              <a:gd name="connsiteX39" fmla="*/ 7088981 w 8260556"/>
              <a:gd name="connsiteY39" fmla="*/ 297475 h 1205113"/>
              <a:gd name="connsiteX40" fmla="*/ 8260556 w 8260556"/>
              <a:gd name="connsiteY40" fmla="*/ 847544 h 1205113"/>
              <a:gd name="connsiteX0" fmla="*/ 0 w 7092013"/>
              <a:gd name="connsiteY0" fmla="*/ 466544 h 1205113"/>
              <a:gd name="connsiteX1" fmla="*/ 97631 w 7092013"/>
              <a:gd name="connsiteY1" fmla="*/ 592750 h 1205113"/>
              <a:gd name="connsiteX2" fmla="*/ 185737 w 7092013"/>
              <a:gd name="connsiteY2" fmla="*/ 668950 h 1205113"/>
              <a:gd name="connsiteX3" fmla="*/ 266700 w 7092013"/>
              <a:gd name="connsiteY3" fmla="*/ 692763 h 1205113"/>
              <a:gd name="connsiteX4" fmla="*/ 416719 w 7092013"/>
              <a:gd name="connsiteY4" fmla="*/ 721338 h 1205113"/>
              <a:gd name="connsiteX5" fmla="*/ 507206 w 7092013"/>
              <a:gd name="connsiteY5" fmla="*/ 766582 h 1205113"/>
              <a:gd name="connsiteX6" fmla="*/ 638175 w 7092013"/>
              <a:gd name="connsiteY6" fmla="*/ 842782 h 1205113"/>
              <a:gd name="connsiteX7" fmla="*/ 759619 w 7092013"/>
              <a:gd name="connsiteY7" fmla="*/ 885644 h 1205113"/>
              <a:gd name="connsiteX8" fmla="*/ 1014412 w 7092013"/>
              <a:gd name="connsiteY8" fmla="*/ 904694 h 1205113"/>
              <a:gd name="connsiteX9" fmla="*/ 1326356 w 7092013"/>
              <a:gd name="connsiteY9" fmla="*/ 866594 h 1205113"/>
              <a:gd name="connsiteX10" fmla="*/ 1635919 w 7092013"/>
              <a:gd name="connsiteY10" fmla="*/ 876119 h 1205113"/>
              <a:gd name="connsiteX11" fmla="*/ 1850231 w 7092013"/>
              <a:gd name="connsiteY11" fmla="*/ 911838 h 1205113"/>
              <a:gd name="connsiteX12" fmla="*/ 2045494 w 7092013"/>
              <a:gd name="connsiteY12" fmla="*/ 973750 h 1205113"/>
              <a:gd name="connsiteX13" fmla="*/ 2464594 w 7092013"/>
              <a:gd name="connsiteY13" fmla="*/ 1114244 h 1205113"/>
              <a:gd name="connsiteX14" fmla="*/ 2697956 w 7092013"/>
              <a:gd name="connsiteY14" fmla="*/ 1188063 h 1205113"/>
              <a:gd name="connsiteX15" fmla="*/ 2917031 w 7092013"/>
              <a:gd name="connsiteY15" fmla="*/ 1204732 h 1205113"/>
              <a:gd name="connsiteX16" fmla="*/ 3083719 w 7092013"/>
              <a:gd name="connsiteY16" fmla="*/ 1195207 h 1205113"/>
              <a:gd name="connsiteX17" fmla="*/ 3409950 w 7092013"/>
              <a:gd name="connsiteY17" fmla="*/ 1147582 h 1205113"/>
              <a:gd name="connsiteX18" fmla="*/ 3790950 w 7092013"/>
              <a:gd name="connsiteY18" fmla="*/ 1090432 h 1205113"/>
              <a:gd name="connsiteX19" fmla="*/ 4121944 w 7092013"/>
              <a:gd name="connsiteY19" fmla="*/ 1009469 h 1205113"/>
              <a:gd name="connsiteX20" fmla="*/ 4250531 w 7092013"/>
              <a:gd name="connsiteY20" fmla="*/ 952319 h 1205113"/>
              <a:gd name="connsiteX21" fmla="*/ 4395787 w 7092013"/>
              <a:gd name="connsiteY21" fmla="*/ 868975 h 1205113"/>
              <a:gd name="connsiteX22" fmla="*/ 4557712 w 7092013"/>
              <a:gd name="connsiteY22" fmla="*/ 749913 h 1205113"/>
              <a:gd name="connsiteX23" fmla="*/ 4748212 w 7092013"/>
              <a:gd name="connsiteY23" fmla="*/ 557032 h 1205113"/>
              <a:gd name="connsiteX24" fmla="*/ 4953000 w 7092013"/>
              <a:gd name="connsiteY24" fmla="*/ 330813 h 1205113"/>
              <a:gd name="connsiteX25" fmla="*/ 5067300 w 7092013"/>
              <a:gd name="connsiteY25" fmla="*/ 214132 h 1205113"/>
              <a:gd name="connsiteX26" fmla="*/ 5169694 w 7092013"/>
              <a:gd name="connsiteY26" fmla="*/ 130788 h 1205113"/>
              <a:gd name="connsiteX27" fmla="*/ 5262562 w 7092013"/>
              <a:gd name="connsiteY27" fmla="*/ 78400 h 1205113"/>
              <a:gd name="connsiteX28" fmla="*/ 5398294 w 7092013"/>
              <a:gd name="connsiteY28" fmla="*/ 28394 h 1205113"/>
              <a:gd name="connsiteX29" fmla="*/ 5557837 w 7092013"/>
              <a:gd name="connsiteY29" fmla="*/ 4582 h 1205113"/>
              <a:gd name="connsiteX30" fmla="*/ 5693569 w 7092013"/>
              <a:gd name="connsiteY30" fmla="*/ 4582 h 1205113"/>
              <a:gd name="connsiteX31" fmla="*/ 5857875 w 7092013"/>
              <a:gd name="connsiteY31" fmla="*/ 52207 h 1205113"/>
              <a:gd name="connsiteX32" fmla="*/ 5962650 w 7092013"/>
              <a:gd name="connsiteY32" fmla="*/ 78400 h 1205113"/>
              <a:gd name="connsiteX33" fmla="*/ 6205537 w 7092013"/>
              <a:gd name="connsiteY33" fmla="*/ 142694 h 1205113"/>
              <a:gd name="connsiteX34" fmla="*/ 6436519 w 7092013"/>
              <a:gd name="connsiteY34" fmla="*/ 202225 h 1205113"/>
              <a:gd name="connsiteX35" fmla="*/ 6555581 w 7092013"/>
              <a:gd name="connsiteY35" fmla="*/ 221275 h 1205113"/>
              <a:gd name="connsiteX36" fmla="*/ 6703219 w 7092013"/>
              <a:gd name="connsiteY36" fmla="*/ 226038 h 1205113"/>
              <a:gd name="connsiteX37" fmla="*/ 6900862 w 7092013"/>
              <a:gd name="connsiteY37" fmla="*/ 173650 h 1205113"/>
              <a:gd name="connsiteX38" fmla="*/ 7088981 w 7092013"/>
              <a:gd name="connsiteY38" fmla="*/ 59350 h 1205113"/>
              <a:gd name="connsiteX39" fmla="*/ 7088981 w 7092013"/>
              <a:gd name="connsiteY39" fmla="*/ 297475 h 1205113"/>
              <a:gd name="connsiteX0" fmla="*/ 0 w 7088981"/>
              <a:gd name="connsiteY0" fmla="*/ 466544 h 1205113"/>
              <a:gd name="connsiteX1" fmla="*/ 97631 w 7088981"/>
              <a:gd name="connsiteY1" fmla="*/ 592750 h 1205113"/>
              <a:gd name="connsiteX2" fmla="*/ 185737 w 7088981"/>
              <a:gd name="connsiteY2" fmla="*/ 668950 h 1205113"/>
              <a:gd name="connsiteX3" fmla="*/ 266700 w 7088981"/>
              <a:gd name="connsiteY3" fmla="*/ 692763 h 1205113"/>
              <a:gd name="connsiteX4" fmla="*/ 416719 w 7088981"/>
              <a:gd name="connsiteY4" fmla="*/ 721338 h 1205113"/>
              <a:gd name="connsiteX5" fmla="*/ 507206 w 7088981"/>
              <a:gd name="connsiteY5" fmla="*/ 766582 h 1205113"/>
              <a:gd name="connsiteX6" fmla="*/ 638175 w 7088981"/>
              <a:gd name="connsiteY6" fmla="*/ 842782 h 1205113"/>
              <a:gd name="connsiteX7" fmla="*/ 759619 w 7088981"/>
              <a:gd name="connsiteY7" fmla="*/ 885644 h 1205113"/>
              <a:gd name="connsiteX8" fmla="*/ 1014412 w 7088981"/>
              <a:gd name="connsiteY8" fmla="*/ 904694 h 1205113"/>
              <a:gd name="connsiteX9" fmla="*/ 1326356 w 7088981"/>
              <a:gd name="connsiteY9" fmla="*/ 866594 h 1205113"/>
              <a:gd name="connsiteX10" fmla="*/ 1635919 w 7088981"/>
              <a:gd name="connsiteY10" fmla="*/ 876119 h 1205113"/>
              <a:gd name="connsiteX11" fmla="*/ 1850231 w 7088981"/>
              <a:gd name="connsiteY11" fmla="*/ 911838 h 1205113"/>
              <a:gd name="connsiteX12" fmla="*/ 2045494 w 7088981"/>
              <a:gd name="connsiteY12" fmla="*/ 973750 h 1205113"/>
              <a:gd name="connsiteX13" fmla="*/ 2464594 w 7088981"/>
              <a:gd name="connsiteY13" fmla="*/ 1114244 h 1205113"/>
              <a:gd name="connsiteX14" fmla="*/ 2697956 w 7088981"/>
              <a:gd name="connsiteY14" fmla="*/ 1188063 h 1205113"/>
              <a:gd name="connsiteX15" fmla="*/ 2917031 w 7088981"/>
              <a:gd name="connsiteY15" fmla="*/ 1204732 h 1205113"/>
              <a:gd name="connsiteX16" fmla="*/ 3083719 w 7088981"/>
              <a:gd name="connsiteY16" fmla="*/ 1195207 h 1205113"/>
              <a:gd name="connsiteX17" fmla="*/ 3409950 w 7088981"/>
              <a:gd name="connsiteY17" fmla="*/ 1147582 h 1205113"/>
              <a:gd name="connsiteX18" fmla="*/ 3790950 w 7088981"/>
              <a:gd name="connsiteY18" fmla="*/ 1090432 h 1205113"/>
              <a:gd name="connsiteX19" fmla="*/ 4121944 w 7088981"/>
              <a:gd name="connsiteY19" fmla="*/ 1009469 h 1205113"/>
              <a:gd name="connsiteX20" fmla="*/ 4250531 w 7088981"/>
              <a:gd name="connsiteY20" fmla="*/ 952319 h 1205113"/>
              <a:gd name="connsiteX21" fmla="*/ 4395787 w 7088981"/>
              <a:gd name="connsiteY21" fmla="*/ 868975 h 1205113"/>
              <a:gd name="connsiteX22" fmla="*/ 4557712 w 7088981"/>
              <a:gd name="connsiteY22" fmla="*/ 749913 h 1205113"/>
              <a:gd name="connsiteX23" fmla="*/ 4748212 w 7088981"/>
              <a:gd name="connsiteY23" fmla="*/ 557032 h 1205113"/>
              <a:gd name="connsiteX24" fmla="*/ 4953000 w 7088981"/>
              <a:gd name="connsiteY24" fmla="*/ 330813 h 1205113"/>
              <a:gd name="connsiteX25" fmla="*/ 5067300 w 7088981"/>
              <a:gd name="connsiteY25" fmla="*/ 214132 h 1205113"/>
              <a:gd name="connsiteX26" fmla="*/ 5169694 w 7088981"/>
              <a:gd name="connsiteY26" fmla="*/ 130788 h 1205113"/>
              <a:gd name="connsiteX27" fmla="*/ 5262562 w 7088981"/>
              <a:gd name="connsiteY27" fmla="*/ 78400 h 1205113"/>
              <a:gd name="connsiteX28" fmla="*/ 5398294 w 7088981"/>
              <a:gd name="connsiteY28" fmla="*/ 28394 h 1205113"/>
              <a:gd name="connsiteX29" fmla="*/ 5557837 w 7088981"/>
              <a:gd name="connsiteY29" fmla="*/ 4582 h 1205113"/>
              <a:gd name="connsiteX30" fmla="*/ 5693569 w 7088981"/>
              <a:gd name="connsiteY30" fmla="*/ 4582 h 1205113"/>
              <a:gd name="connsiteX31" fmla="*/ 5857875 w 7088981"/>
              <a:gd name="connsiteY31" fmla="*/ 52207 h 1205113"/>
              <a:gd name="connsiteX32" fmla="*/ 5962650 w 7088981"/>
              <a:gd name="connsiteY32" fmla="*/ 78400 h 1205113"/>
              <a:gd name="connsiteX33" fmla="*/ 6205537 w 7088981"/>
              <a:gd name="connsiteY33" fmla="*/ 142694 h 1205113"/>
              <a:gd name="connsiteX34" fmla="*/ 6436519 w 7088981"/>
              <a:gd name="connsiteY34" fmla="*/ 202225 h 1205113"/>
              <a:gd name="connsiteX35" fmla="*/ 6555581 w 7088981"/>
              <a:gd name="connsiteY35" fmla="*/ 221275 h 1205113"/>
              <a:gd name="connsiteX36" fmla="*/ 6703219 w 7088981"/>
              <a:gd name="connsiteY36" fmla="*/ 226038 h 1205113"/>
              <a:gd name="connsiteX37" fmla="*/ 6900862 w 7088981"/>
              <a:gd name="connsiteY37" fmla="*/ 173650 h 1205113"/>
              <a:gd name="connsiteX38" fmla="*/ 7088981 w 7088981"/>
              <a:gd name="connsiteY38" fmla="*/ 59350 h 1205113"/>
              <a:gd name="connsiteX0" fmla="*/ 0 w 7105649"/>
              <a:gd name="connsiteY0" fmla="*/ 466544 h 1205113"/>
              <a:gd name="connsiteX1" fmla="*/ 97631 w 7105649"/>
              <a:gd name="connsiteY1" fmla="*/ 592750 h 1205113"/>
              <a:gd name="connsiteX2" fmla="*/ 185737 w 7105649"/>
              <a:gd name="connsiteY2" fmla="*/ 668950 h 1205113"/>
              <a:gd name="connsiteX3" fmla="*/ 266700 w 7105649"/>
              <a:gd name="connsiteY3" fmla="*/ 692763 h 1205113"/>
              <a:gd name="connsiteX4" fmla="*/ 416719 w 7105649"/>
              <a:gd name="connsiteY4" fmla="*/ 721338 h 1205113"/>
              <a:gd name="connsiteX5" fmla="*/ 507206 w 7105649"/>
              <a:gd name="connsiteY5" fmla="*/ 766582 h 1205113"/>
              <a:gd name="connsiteX6" fmla="*/ 638175 w 7105649"/>
              <a:gd name="connsiteY6" fmla="*/ 842782 h 1205113"/>
              <a:gd name="connsiteX7" fmla="*/ 759619 w 7105649"/>
              <a:gd name="connsiteY7" fmla="*/ 885644 h 1205113"/>
              <a:gd name="connsiteX8" fmla="*/ 1014412 w 7105649"/>
              <a:gd name="connsiteY8" fmla="*/ 904694 h 1205113"/>
              <a:gd name="connsiteX9" fmla="*/ 1326356 w 7105649"/>
              <a:gd name="connsiteY9" fmla="*/ 866594 h 1205113"/>
              <a:gd name="connsiteX10" fmla="*/ 1635919 w 7105649"/>
              <a:gd name="connsiteY10" fmla="*/ 876119 h 1205113"/>
              <a:gd name="connsiteX11" fmla="*/ 1850231 w 7105649"/>
              <a:gd name="connsiteY11" fmla="*/ 911838 h 1205113"/>
              <a:gd name="connsiteX12" fmla="*/ 2045494 w 7105649"/>
              <a:gd name="connsiteY12" fmla="*/ 973750 h 1205113"/>
              <a:gd name="connsiteX13" fmla="*/ 2464594 w 7105649"/>
              <a:gd name="connsiteY13" fmla="*/ 1114244 h 1205113"/>
              <a:gd name="connsiteX14" fmla="*/ 2697956 w 7105649"/>
              <a:gd name="connsiteY14" fmla="*/ 1188063 h 1205113"/>
              <a:gd name="connsiteX15" fmla="*/ 2917031 w 7105649"/>
              <a:gd name="connsiteY15" fmla="*/ 1204732 h 1205113"/>
              <a:gd name="connsiteX16" fmla="*/ 3083719 w 7105649"/>
              <a:gd name="connsiteY16" fmla="*/ 1195207 h 1205113"/>
              <a:gd name="connsiteX17" fmla="*/ 3409950 w 7105649"/>
              <a:gd name="connsiteY17" fmla="*/ 1147582 h 1205113"/>
              <a:gd name="connsiteX18" fmla="*/ 3790950 w 7105649"/>
              <a:gd name="connsiteY18" fmla="*/ 1090432 h 1205113"/>
              <a:gd name="connsiteX19" fmla="*/ 4121944 w 7105649"/>
              <a:gd name="connsiteY19" fmla="*/ 1009469 h 1205113"/>
              <a:gd name="connsiteX20" fmla="*/ 4250531 w 7105649"/>
              <a:gd name="connsiteY20" fmla="*/ 952319 h 1205113"/>
              <a:gd name="connsiteX21" fmla="*/ 4395787 w 7105649"/>
              <a:gd name="connsiteY21" fmla="*/ 868975 h 1205113"/>
              <a:gd name="connsiteX22" fmla="*/ 4557712 w 7105649"/>
              <a:gd name="connsiteY22" fmla="*/ 749913 h 1205113"/>
              <a:gd name="connsiteX23" fmla="*/ 4748212 w 7105649"/>
              <a:gd name="connsiteY23" fmla="*/ 557032 h 1205113"/>
              <a:gd name="connsiteX24" fmla="*/ 4953000 w 7105649"/>
              <a:gd name="connsiteY24" fmla="*/ 330813 h 1205113"/>
              <a:gd name="connsiteX25" fmla="*/ 5067300 w 7105649"/>
              <a:gd name="connsiteY25" fmla="*/ 214132 h 1205113"/>
              <a:gd name="connsiteX26" fmla="*/ 5169694 w 7105649"/>
              <a:gd name="connsiteY26" fmla="*/ 130788 h 1205113"/>
              <a:gd name="connsiteX27" fmla="*/ 5262562 w 7105649"/>
              <a:gd name="connsiteY27" fmla="*/ 78400 h 1205113"/>
              <a:gd name="connsiteX28" fmla="*/ 5398294 w 7105649"/>
              <a:gd name="connsiteY28" fmla="*/ 28394 h 1205113"/>
              <a:gd name="connsiteX29" fmla="*/ 5557837 w 7105649"/>
              <a:gd name="connsiteY29" fmla="*/ 4582 h 1205113"/>
              <a:gd name="connsiteX30" fmla="*/ 5693569 w 7105649"/>
              <a:gd name="connsiteY30" fmla="*/ 4582 h 1205113"/>
              <a:gd name="connsiteX31" fmla="*/ 5857875 w 7105649"/>
              <a:gd name="connsiteY31" fmla="*/ 52207 h 1205113"/>
              <a:gd name="connsiteX32" fmla="*/ 5962650 w 7105649"/>
              <a:gd name="connsiteY32" fmla="*/ 78400 h 1205113"/>
              <a:gd name="connsiteX33" fmla="*/ 6205537 w 7105649"/>
              <a:gd name="connsiteY33" fmla="*/ 142694 h 1205113"/>
              <a:gd name="connsiteX34" fmla="*/ 6436519 w 7105649"/>
              <a:gd name="connsiteY34" fmla="*/ 202225 h 1205113"/>
              <a:gd name="connsiteX35" fmla="*/ 6555581 w 7105649"/>
              <a:gd name="connsiteY35" fmla="*/ 221275 h 1205113"/>
              <a:gd name="connsiteX36" fmla="*/ 6703219 w 7105649"/>
              <a:gd name="connsiteY36" fmla="*/ 226038 h 1205113"/>
              <a:gd name="connsiteX37" fmla="*/ 6900862 w 7105649"/>
              <a:gd name="connsiteY37" fmla="*/ 173650 h 1205113"/>
              <a:gd name="connsiteX38" fmla="*/ 7105649 w 7105649"/>
              <a:gd name="connsiteY38" fmla="*/ 54588 h 1205113"/>
              <a:gd name="connsiteX0" fmla="*/ 0 w 7088980"/>
              <a:gd name="connsiteY0" fmla="*/ 466544 h 1205113"/>
              <a:gd name="connsiteX1" fmla="*/ 97631 w 7088980"/>
              <a:gd name="connsiteY1" fmla="*/ 592750 h 1205113"/>
              <a:gd name="connsiteX2" fmla="*/ 185737 w 7088980"/>
              <a:gd name="connsiteY2" fmla="*/ 668950 h 1205113"/>
              <a:gd name="connsiteX3" fmla="*/ 266700 w 7088980"/>
              <a:gd name="connsiteY3" fmla="*/ 692763 h 1205113"/>
              <a:gd name="connsiteX4" fmla="*/ 416719 w 7088980"/>
              <a:gd name="connsiteY4" fmla="*/ 721338 h 1205113"/>
              <a:gd name="connsiteX5" fmla="*/ 507206 w 7088980"/>
              <a:gd name="connsiteY5" fmla="*/ 766582 h 1205113"/>
              <a:gd name="connsiteX6" fmla="*/ 638175 w 7088980"/>
              <a:gd name="connsiteY6" fmla="*/ 842782 h 1205113"/>
              <a:gd name="connsiteX7" fmla="*/ 759619 w 7088980"/>
              <a:gd name="connsiteY7" fmla="*/ 885644 h 1205113"/>
              <a:gd name="connsiteX8" fmla="*/ 1014412 w 7088980"/>
              <a:gd name="connsiteY8" fmla="*/ 904694 h 1205113"/>
              <a:gd name="connsiteX9" fmla="*/ 1326356 w 7088980"/>
              <a:gd name="connsiteY9" fmla="*/ 866594 h 1205113"/>
              <a:gd name="connsiteX10" fmla="*/ 1635919 w 7088980"/>
              <a:gd name="connsiteY10" fmla="*/ 876119 h 1205113"/>
              <a:gd name="connsiteX11" fmla="*/ 1850231 w 7088980"/>
              <a:gd name="connsiteY11" fmla="*/ 911838 h 1205113"/>
              <a:gd name="connsiteX12" fmla="*/ 2045494 w 7088980"/>
              <a:gd name="connsiteY12" fmla="*/ 973750 h 1205113"/>
              <a:gd name="connsiteX13" fmla="*/ 2464594 w 7088980"/>
              <a:gd name="connsiteY13" fmla="*/ 1114244 h 1205113"/>
              <a:gd name="connsiteX14" fmla="*/ 2697956 w 7088980"/>
              <a:gd name="connsiteY14" fmla="*/ 1188063 h 1205113"/>
              <a:gd name="connsiteX15" fmla="*/ 2917031 w 7088980"/>
              <a:gd name="connsiteY15" fmla="*/ 1204732 h 1205113"/>
              <a:gd name="connsiteX16" fmla="*/ 3083719 w 7088980"/>
              <a:gd name="connsiteY16" fmla="*/ 1195207 h 1205113"/>
              <a:gd name="connsiteX17" fmla="*/ 3409950 w 7088980"/>
              <a:gd name="connsiteY17" fmla="*/ 1147582 h 1205113"/>
              <a:gd name="connsiteX18" fmla="*/ 3790950 w 7088980"/>
              <a:gd name="connsiteY18" fmla="*/ 1090432 h 1205113"/>
              <a:gd name="connsiteX19" fmla="*/ 4121944 w 7088980"/>
              <a:gd name="connsiteY19" fmla="*/ 1009469 h 1205113"/>
              <a:gd name="connsiteX20" fmla="*/ 4250531 w 7088980"/>
              <a:gd name="connsiteY20" fmla="*/ 952319 h 1205113"/>
              <a:gd name="connsiteX21" fmla="*/ 4395787 w 7088980"/>
              <a:gd name="connsiteY21" fmla="*/ 868975 h 1205113"/>
              <a:gd name="connsiteX22" fmla="*/ 4557712 w 7088980"/>
              <a:gd name="connsiteY22" fmla="*/ 749913 h 1205113"/>
              <a:gd name="connsiteX23" fmla="*/ 4748212 w 7088980"/>
              <a:gd name="connsiteY23" fmla="*/ 557032 h 1205113"/>
              <a:gd name="connsiteX24" fmla="*/ 4953000 w 7088980"/>
              <a:gd name="connsiteY24" fmla="*/ 330813 h 1205113"/>
              <a:gd name="connsiteX25" fmla="*/ 5067300 w 7088980"/>
              <a:gd name="connsiteY25" fmla="*/ 214132 h 1205113"/>
              <a:gd name="connsiteX26" fmla="*/ 5169694 w 7088980"/>
              <a:gd name="connsiteY26" fmla="*/ 130788 h 1205113"/>
              <a:gd name="connsiteX27" fmla="*/ 5262562 w 7088980"/>
              <a:gd name="connsiteY27" fmla="*/ 78400 h 1205113"/>
              <a:gd name="connsiteX28" fmla="*/ 5398294 w 7088980"/>
              <a:gd name="connsiteY28" fmla="*/ 28394 h 1205113"/>
              <a:gd name="connsiteX29" fmla="*/ 5557837 w 7088980"/>
              <a:gd name="connsiteY29" fmla="*/ 4582 h 1205113"/>
              <a:gd name="connsiteX30" fmla="*/ 5693569 w 7088980"/>
              <a:gd name="connsiteY30" fmla="*/ 4582 h 1205113"/>
              <a:gd name="connsiteX31" fmla="*/ 5857875 w 7088980"/>
              <a:gd name="connsiteY31" fmla="*/ 52207 h 1205113"/>
              <a:gd name="connsiteX32" fmla="*/ 5962650 w 7088980"/>
              <a:gd name="connsiteY32" fmla="*/ 78400 h 1205113"/>
              <a:gd name="connsiteX33" fmla="*/ 6205537 w 7088980"/>
              <a:gd name="connsiteY33" fmla="*/ 142694 h 1205113"/>
              <a:gd name="connsiteX34" fmla="*/ 6436519 w 7088980"/>
              <a:gd name="connsiteY34" fmla="*/ 202225 h 1205113"/>
              <a:gd name="connsiteX35" fmla="*/ 6555581 w 7088980"/>
              <a:gd name="connsiteY35" fmla="*/ 221275 h 1205113"/>
              <a:gd name="connsiteX36" fmla="*/ 6703219 w 7088980"/>
              <a:gd name="connsiteY36" fmla="*/ 226038 h 1205113"/>
              <a:gd name="connsiteX37" fmla="*/ 6900862 w 7088980"/>
              <a:gd name="connsiteY37" fmla="*/ 173650 h 1205113"/>
              <a:gd name="connsiteX38" fmla="*/ 7088980 w 7088980"/>
              <a:gd name="connsiteY38" fmla="*/ 68876 h 1205113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55581 w 7088980"/>
              <a:gd name="connsiteY35" fmla="*/ 217380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4981 h 1201218"/>
              <a:gd name="connsiteX0" fmla="*/ 0 w 7088980"/>
              <a:gd name="connsiteY0" fmla="*/ 462649 h 1201218"/>
              <a:gd name="connsiteX1" fmla="*/ 97631 w 7088980"/>
              <a:gd name="connsiteY1" fmla="*/ 588855 h 1201218"/>
              <a:gd name="connsiteX2" fmla="*/ 185737 w 7088980"/>
              <a:gd name="connsiteY2" fmla="*/ 665055 h 1201218"/>
              <a:gd name="connsiteX3" fmla="*/ 266700 w 7088980"/>
              <a:gd name="connsiteY3" fmla="*/ 688868 h 1201218"/>
              <a:gd name="connsiteX4" fmla="*/ 416719 w 7088980"/>
              <a:gd name="connsiteY4" fmla="*/ 717443 h 1201218"/>
              <a:gd name="connsiteX5" fmla="*/ 507206 w 7088980"/>
              <a:gd name="connsiteY5" fmla="*/ 762687 h 1201218"/>
              <a:gd name="connsiteX6" fmla="*/ 638175 w 7088980"/>
              <a:gd name="connsiteY6" fmla="*/ 838887 h 1201218"/>
              <a:gd name="connsiteX7" fmla="*/ 759619 w 7088980"/>
              <a:gd name="connsiteY7" fmla="*/ 881749 h 1201218"/>
              <a:gd name="connsiteX8" fmla="*/ 1014412 w 7088980"/>
              <a:gd name="connsiteY8" fmla="*/ 900799 h 1201218"/>
              <a:gd name="connsiteX9" fmla="*/ 1326356 w 7088980"/>
              <a:gd name="connsiteY9" fmla="*/ 862699 h 1201218"/>
              <a:gd name="connsiteX10" fmla="*/ 1635919 w 7088980"/>
              <a:gd name="connsiteY10" fmla="*/ 872224 h 1201218"/>
              <a:gd name="connsiteX11" fmla="*/ 1850231 w 7088980"/>
              <a:gd name="connsiteY11" fmla="*/ 907943 h 1201218"/>
              <a:gd name="connsiteX12" fmla="*/ 2045494 w 7088980"/>
              <a:gd name="connsiteY12" fmla="*/ 969855 h 1201218"/>
              <a:gd name="connsiteX13" fmla="*/ 2464594 w 7088980"/>
              <a:gd name="connsiteY13" fmla="*/ 1110349 h 1201218"/>
              <a:gd name="connsiteX14" fmla="*/ 2697956 w 7088980"/>
              <a:gd name="connsiteY14" fmla="*/ 1184168 h 1201218"/>
              <a:gd name="connsiteX15" fmla="*/ 2917031 w 7088980"/>
              <a:gd name="connsiteY15" fmla="*/ 1200837 h 1201218"/>
              <a:gd name="connsiteX16" fmla="*/ 3083719 w 7088980"/>
              <a:gd name="connsiteY16" fmla="*/ 1191312 h 1201218"/>
              <a:gd name="connsiteX17" fmla="*/ 3409950 w 7088980"/>
              <a:gd name="connsiteY17" fmla="*/ 1143687 h 1201218"/>
              <a:gd name="connsiteX18" fmla="*/ 3790950 w 7088980"/>
              <a:gd name="connsiteY18" fmla="*/ 1086537 h 1201218"/>
              <a:gd name="connsiteX19" fmla="*/ 4121944 w 7088980"/>
              <a:gd name="connsiteY19" fmla="*/ 1005574 h 1201218"/>
              <a:gd name="connsiteX20" fmla="*/ 4250531 w 7088980"/>
              <a:gd name="connsiteY20" fmla="*/ 948424 h 1201218"/>
              <a:gd name="connsiteX21" fmla="*/ 4395787 w 7088980"/>
              <a:gd name="connsiteY21" fmla="*/ 865080 h 1201218"/>
              <a:gd name="connsiteX22" fmla="*/ 4557712 w 7088980"/>
              <a:gd name="connsiteY22" fmla="*/ 746018 h 1201218"/>
              <a:gd name="connsiteX23" fmla="*/ 4748212 w 7088980"/>
              <a:gd name="connsiteY23" fmla="*/ 553137 h 1201218"/>
              <a:gd name="connsiteX24" fmla="*/ 4953000 w 7088980"/>
              <a:gd name="connsiteY24" fmla="*/ 326918 h 1201218"/>
              <a:gd name="connsiteX25" fmla="*/ 5067300 w 7088980"/>
              <a:gd name="connsiteY25" fmla="*/ 210237 h 1201218"/>
              <a:gd name="connsiteX26" fmla="*/ 5169694 w 7088980"/>
              <a:gd name="connsiteY26" fmla="*/ 126893 h 1201218"/>
              <a:gd name="connsiteX27" fmla="*/ 5262562 w 7088980"/>
              <a:gd name="connsiteY27" fmla="*/ 74505 h 1201218"/>
              <a:gd name="connsiteX28" fmla="*/ 5398294 w 7088980"/>
              <a:gd name="connsiteY28" fmla="*/ 24499 h 1201218"/>
              <a:gd name="connsiteX29" fmla="*/ 5557837 w 7088980"/>
              <a:gd name="connsiteY29" fmla="*/ 687 h 1201218"/>
              <a:gd name="connsiteX30" fmla="*/ 5693569 w 7088980"/>
              <a:gd name="connsiteY30" fmla="*/ 10212 h 1201218"/>
              <a:gd name="connsiteX31" fmla="*/ 5857875 w 7088980"/>
              <a:gd name="connsiteY31" fmla="*/ 48312 h 1201218"/>
              <a:gd name="connsiteX32" fmla="*/ 5962650 w 7088980"/>
              <a:gd name="connsiteY32" fmla="*/ 74505 h 1201218"/>
              <a:gd name="connsiteX33" fmla="*/ 6205537 w 7088980"/>
              <a:gd name="connsiteY33" fmla="*/ 138799 h 1201218"/>
              <a:gd name="connsiteX34" fmla="*/ 6436519 w 7088980"/>
              <a:gd name="connsiteY34" fmla="*/ 198330 h 1201218"/>
              <a:gd name="connsiteX35" fmla="*/ 6579393 w 7088980"/>
              <a:gd name="connsiteY35" fmla="*/ 224524 h 1201218"/>
              <a:gd name="connsiteX36" fmla="*/ 6703219 w 7088980"/>
              <a:gd name="connsiteY36" fmla="*/ 222143 h 1201218"/>
              <a:gd name="connsiteX37" fmla="*/ 6900862 w 7088980"/>
              <a:gd name="connsiteY37" fmla="*/ 169755 h 1201218"/>
              <a:gd name="connsiteX38" fmla="*/ 7088980 w 7088980"/>
              <a:gd name="connsiteY38" fmla="*/ 62599 h 1201218"/>
              <a:gd name="connsiteX0" fmla="*/ 235190 w 6995558"/>
              <a:gd name="connsiteY0" fmla="*/ 0 h 1319594"/>
              <a:gd name="connsiteX1" fmla="*/ 4209 w 6995558"/>
              <a:gd name="connsiteY1" fmla="*/ 707231 h 1319594"/>
              <a:gd name="connsiteX2" fmla="*/ 92315 w 6995558"/>
              <a:gd name="connsiteY2" fmla="*/ 783431 h 1319594"/>
              <a:gd name="connsiteX3" fmla="*/ 173278 w 6995558"/>
              <a:gd name="connsiteY3" fmla="*/ 807244 h 1319594"/>
              <a:gd name="connsiteX4" fmla="*/ 323297 w 6995558"/>
              <a:gd name="connsiteY4" fmla="*/ 835819 h 1319594"/>
              <a:gd name="connsiteX5" fmla="*/ 413784 w 6995558"/>
              <a:gd name="connsiteY5" fmla="*/ 881063 h 1319594"/>
              <a:gd name="connsiteX6" fmla="*/ 544753 w 6995558"/>
              <a:gd name="connsiteY6" fmla="*/ 957263 h 1319594"/>
              <a:gd name="connsiteX7" fmla="*/ 666197 w 6995558"/>
              <a:gd name="connsiteY7" fmla="*/ 1000125 h 1319594"/>
              <a:gd name="connsiteX8" fmla="*/ 920990 w 6995558"/>
              <a:gd name="connsiteY8" fmla="*/ 1019175 h 1319594"/>
              <a:gd name="connsiteX9" fmla="*/ 1232934 w 6995558"/>
              <a:gd name="connsiteY9" fmla="*/ 981075 h 1319594"/>
              <a:gd name="connsiteX10" fmla="*/ 1542497 w 6995558"/>
              <a:gd name="connsiteY10" fmla="*/ 990600 h 1319594"/>
              <a:gd name="connsiteX11" fmla="*/ 1756809 w 6995558"/>
              <a:gd name="connsiteY11" fmla="*/ 1026319 h 1319594"/>
              <a:gd name="connsiteX12" fmla="*/ 1952072 w 6995558"/>
              <a:gd name="connsiteY12" fmla="*/ 1088231 h 1319594"/>
              <a:gd name="connsiteX13" fmla="*/ 2371172 w 6995558"/>
              <a:gd name="connsiteY13" fmla="*/ 1228725 h 1319594"/>
              <a:gd name="connsiteX14" fmla="*/ 2604534 w 6995558"/>
              <a:gd name="connsiteY14" fmla="*/ 1302544 h 1319594"/>
              <a:gd name="connsiteX15" fmla="*/ 2823609 w 6995558"/>
              <a:gd name="connsiteY15" fmla="*/ 1319213 h 1319594"/>
              <a:gd name="connsiteX16" fmla="*/ 2990297 w 6995558"/>
              <a:gd name="connsiteY16" fmla="*/ 1309688 h 1319594"/>
              <a:gd name="connsiteX17" fmla="*/ 3316528 w 6995558"/>
              <a:gd name="connsiteY17" fmla="*/ 1262063 h 1319594"/>
              <a:gd name="connsiteX18" fmla="*/ 3697528 w 6995558"/>
              <a:gd name="connsiteY18" fmla="*/ 1204913 h 1319594"/>
              <a:gd name="connsiteX19" fmla="*/ 4028522 w 6995558"/>
              <a:gd name="connsiteY19" fmla="*/ 1123950 h 1319594"/>
              <a:gd name="connsiteX20" fmla="*/ 4157109 w 6995558"/>
              <a:gd name="connsiteY20" fmla="*/ 1066800 h 1319594"/>
              <a:gd name="connsiteX21" fmla="*/ 4302365 w 6995558"/>
              <a:gd name="connsiteY21" fmla="*/ 983456 h 1319594"/>
              <a:gd name="connsiteX22" fmla="*/ 4464290 w 6995558"/>
              <a:gd name="connsiteY22" fmla="*/ 864394 h 1319594"/>
              <a:gd name="connsiteX23" fmla="*/ 4654790 w 6995558"/>
              <a:gd name="connsiteY23" fmla="*/ 671513 h 1319594"/>
              <a:gd name="connsiteX24" fmla="*/ 4859578 w 6995558"/>
              <a:gd name="connsiteY24" fmla="*/ 445294 h 1319594"/>
              <a:gd name="connsiteX25" fmla="*/ 4973878 w 6995558"/>
              <a:gd name="connsiteY25" fmla="*/ 328613 h 1319594"/>
              <a:gd name="connsiteX26" fmla="*/ 5076272 w 6995558"/>
              <a:gd name="connsiteY26" fmla="*/ 245269 h 1319594"/>
              <a:gd name="connsiteX27" fmla="*/ 5169140 w 6995558"/>
              <a:gd name="connsiteY27" fmla="*/ 192881 h 1319594"/>
              <a:gd name="connsiteX28" fmla="*/ 5304872 w 6995558"/>
              <a:gd name="connsiteY28" fmla="*/ 142875 h 1319594"/>
              <a:gd name="connsiteX29" fmla="*/ 5464415 w 6995558"/>
              <a:gd name="connsiteY29" fmla="*/ 119063 h 1319594"/>
              <a:gd name="connsiteX30" fmla="*/ 5600147 w 6995558"/>
              <a:gd name="connsiteY30" fmla="*/ 128588 h 1319594"/>
              <a:gd name="connsiteX31" fmla="*/ 5764453 w 6995558"/>
              <a:gd name="connsiteY31" fmla="*/ 166688 h 1319594"/>
              <a:gd name="connsiteX32" fmla="*/ 5869228 w 6995558"/>
              <a:gd name="connsiteY32" fmla="*/ 192881 h 1319594"/>
              <a:gd name="connsiteX33" fmla="*/ 6112115 w 6995558"/>
              <a:gd name="connsiteY33" fmla="*/ 257175 h 1319594"/>
              <a:gd name="connsiteX34" fmla="*/ 6343097 w 6995558"/>
              <a:gd name="connsiteY34" fmla="*/ 316706 h 1319594"/>
              <a:gd name="connsiteX35" fmla="*/ 6485971 w 6995558"/>
              <a:gd name="connsiteY35" fmla="*/ 342900 h 1319594"/>
              <a:gd name="connsiteX36" fmla="*/ 6609797 w 6995558"/>
              <a:gd name="connsiteY36" fmla="*/ 340519 h 1319594"/>
              <a:gd name="connsiteX37" fmla="*/ 6807440 w 6995558"/>
              <a:gd name="connsiteY37" fmla="*/ 288131 h 1319594"/>
              <a:gd name="connsiteX38" fmla="*/ 6995558 w 6995558"/>
              <a:gd name="connsiteY38" fmla="*/ 180975 h 1319594"/>
              <a:gd name="connsiteX0" fmla="*/ 158598 w 6918966"/>
              <a:gd name="connsiteY0" fmla="*/ 37642 h 1357236"/>
              <a:gd name="connsiteX1" fmla="*/ 415773 w 6918966"/>
              <a:gd name="connsiteY1" fmla="*/ 51929 h 1357236"/>
              <a:gd name="connsiteX2" fmla="*/ 15723 w 6918966"/>
              <a:gd name="connsiteY2" fmla="*/ 821073 h 1357236"/>
              <a:gd name="connsiteX3" fmla="*/ 96686 w 6918966"/>
              <a:gd name="connsiteY3" fmla="*/ 844886 h 1357236"/>
              <a:gd name="connsiteX4" fmla="*/ 246705 w 6918966"/>
              <a:gd name="connsiteY4" fmla="*/ 873461 h 1357236"/>
              <a:gd name="connsiteX5" fmla="*/ 337192 w 6918966"/>
              <a:gd name="connsiteY5" fmla="*/ 918705 h 1357236"/>
              <a:gd name="connsiteX6" fmla="*/ 468161 w 6918966"/>
              <a:gd name="connsiteY6" fmla="*/ 994905 h 1357236"/>
              <a:gd name="connsiteX7" fmla="*/ 589605 w 6918966"/>
              <a:gd name="connsiteY7" fmla="*/ 1037767 h 1357236"/>
              <a:gd name="connsiteX8" fmla="*/ 844398 w 6918966"/>
              <a:gd name="connsiteY8" fmla="*/ 1056817 h 1357236"/>
              <a:gd name="connsiteX9" fmla="*/ 1156342 w 6918966"/>
              <a:gd name="connsiteY9" fmla="*/ 1018717 h 1357236"/>
              <a:gd name="connsiteX10" fmla="*/ 1465905 w 6918966"/>
              <a:gd name="connsiteY10" fmla="*/ 1028242 h 1357236"/>
              <a:gd name="connsiteX11" fmla="*/ 1680217 w 6918966"/>
              <a:gd name="connsiteY11" fmla="*/ 1063961 h 1357236"/>
              <a:gd name="connsiteX12" fmla="*/ 1875480 w 6918966"/>
              <a:gd name="connsiteY12" fmla="*/ 1125873 h 1357236"/>
              <a:gd name="connsiteX13" fmla="*/ 2294580 w 6918966"/>
              <a:gd name="connsiteY13" fmla="*/ 1266367 h 1357236"/>
              <a:gd name="connsiteX14" fmla="*/ 2527942 w 6918966"/>
              <a:gd name="connsiteY14" fmla="*/ 1340186 h 1357236"/>
              <a:gd name="connsiteX15" fmla="*/ 2747017 w 6918966"/>
              <a:gd name="connsiteY15" fmla="*/ 1356855 h 1357236"/>
              <a:gd name="connsiteX16" fmla="*/ 2913705 w 6918966"/>
              <a:gd name="connsiteY16" fmla="*/ 1347330 h 1357236"/>
              <a:gd name="connsiteX17" fmla="*/ 3239936 w 6918966"/>
              <a:gd name="connsiteY17" fmla="*/ 1299705 h 1357236"/>
              <a:gd name="connsiteX18" fmla="*/ 3620936 w 6918966"/>
              <a:gd name="connsiteY18" fmla="*/ 1242555 h 1357236"/>
              <a:gd name="connsiteX19" fmla="*/ 3951930 w 6918966"/>
              <a:gd name="connsiteY19" fmla="*/ 1161592 h 1357236"/>
              <a:gd name="connsiteX20" fmla="*/ 4080517 w 6918966"/>
              <a:gd name="connsiteY20" fmla="*/ 1104442 h 1357236"/>
              <a:gd name="connsiteX21" fmla="*/ 4225773 w 6918966"/>
              <a:gd name="connsiteY21" fmla="*/ 1021098 h 1357236"/>
              <a:gd name="connsiteX22" fmla="*/ 4387698 w 6918966"/>
              <a:gd name="connsiteY22" fmla="*/ 902036 h 1357236"/>
              <a:gd name="connsiteX23" fmla="*/ 4578198 w 6918966"/>
              <a:gd name="connsiteY23" fmla="*/ 709155 h 1357236"/>
              <a:gd name="connsiteX24" fmla="*/ 4782986 w 6918966"/>
              <a:gd name="connsiteY24" fmla="*/ 482936 h 1357236"/>
              <a:gd name="connsiteX25" fmla="*/ 4897286 w 6918966"/>
              <a:gd name="connsiteY25" fmla="*/ 366255 h 1357236"/>
              <a:gd name="connsiteX26" fmla="*/ 4999680 w 6918966"/>
              <a:gd name="connsiteY26" fmla="*/ 282911 h 1357236"/>
              <a:gd name="connsiteX27" fmla="*/ 5092548 w 6918966"/>
              <a:gd name="connsiteY27" fmla="*/ 230523 h 1357236"/>
              <a:gd name="connsiteX28" fmla="*/ 5228280 w 6918966"/>
              <a:gd name="connsiteY28" fmla="*/ 180517 h 1357236"/>
              <a:gd name="connsiteX29" fmla="*/ 5387823 w 6918966"/>
              <a:gd name="connsiteY29" fmla="*/ 156705 h 1357236"/>
              <a:gd name="connsiteX30" fmla="*/ 5523555 w 6918966"/>
              <a:gd name="connsiteY30" fmla="*/ 166230 h 1357236"/>
              <a:gd name="connsiteX31" fmla="*/ 5687861 w 6918966"/>
              <a:gd name="connsiteY31" fmla="*/ 204330 h 1357236"/>
              <a:gd name="connsiteX32" fmla="*/ 5792636 w 6918966"/>
              <a:gd name="connsiteY32" fmla="*/ 230523 h 1357236"/>
              <a:gd name="connsiteX33" fmla="*/ 6035523 w 6918966"/>
              <a:gd name="connsiteY33" fmla="*/ 294817 h 1357236"/>
              <a:gd name="connsiteX34" fmla="*/ 6266505 w 6918966"/>
              <a:gd name="connsiteY34" fmla="*/ 354348 h 1357236"/>
              <a:gd name="connsiteX35" fmla="*/ 6409379 w 6918966"/>
              <a:gd name="connsiteY35" fmla="*/ 380542 h 1357236"/>
              <a:gd name="connsiteX36" fmla="*/ 6533205 w 6918966"/>
              <a:gd name="connsiteY36" fmla="*/ 378161 h 1357236"/>
              <a:gd name="connsiteX37" fmla="*/ 6730848 w 6918966"/>
              <a:gd name="connsiteY37" fmla="*/ 325773 h 1357236"/>
              <a:gd name="connsiteX38" fmla="*/ 6918966 w 6918966"/>
              <a:gd name="connsiteY38" fmla="*/ 218617 h 1357236"/>
              <a:gd name="connsiteX0" fmla="*/ 77863 w 6838231"/>
              <a:gd name="connsiteY0" fmla="*/ 0 h 1319594"/>
              <a:gd name="connsiteX1" fmla="*/ 335038 w 6838231"/>
              <a:gd name="connsiteY1" fmla="*/ 14287 h 1319594"/>
              <a:gd name="connsiteX2" fmla="*/ 585069 w 6838231"/>
              <a:gd name="connsiteY2" fmla="*/ 116681 h 1319594"/>
              <a:gd name="connsiteX3" fmla="*/ 15951 w 6838231"/>
              <a:gd name="connsiteY3" fmla="*/ 807244 h 1319594"/>
              <a:gd name="connsiteX4" fmla="*/ 165970 w 6838231"/>
              <a:gd name="connsiteY4" fmla="*/ 835819 h 1319594"/>
              <a:gd name="connsiteX5" fmla="*/ 256457 w 6838231"/>
              <a:gd name="connsiteY5" fmla="*/ 881063 h 1319594"/>
              <a:gd name="connsiteX6" fmla="*/ 387426 w 6838231"/>
              <a:gd name="connsiteY6" fmla="*/ 957263 h 1319594"/>
              <a:gd name="connsiteX7" fmla="*/ 508870 w 6838231"/>
              <a:gd name="connsiteY7" fmla="*/ 1000125 h 1319594"/>
              <a:gd name="connsiteX8" fmla="*/ 763663 w 6838231"/>
              <a:gd name="connsiteY8" fmla="*/ 1019175 h 1319594"/>
              <a:gd name="connsiteX9" fmla="*/ 1075607 w 6838231"/>
              <a:gd name="connsiteY9" fmla="*/ 981075 h 1319594"/>
              <a:gd name="connsiteX10" fmla="*/ 1385170 w 6838231"/>
              <a:gd name="connsiteY10" fmla="*/ 990600 h 1319594"/>
              <a:gd name="connsiteX11" fmla="*/ 1599482 w 6838231"/>
              <a:gd name="connsiteY11" fmla="*/ 1026319 h 1319594"/>
              <a:gd name="connsiteX12" fmla="*/ 1794745 w 6838231"/>
              <a:gd name="connsiteY12" fmla="*/ 1088231 h 1319594"/>
              <a:gd name="connsiteX13" fmla="*/ 2213845 w 6838231"/>
              <a:gd name="connsiteY13" fmla="*/ 1228725 h 1319594"/>
              <a:gd name="connsiteX14" fmla="*/ 2447207 w 6838231"/>
              <a:gd name="connsiteY14" fmla="*/ 1302544 h 1319594"/>
              <a:gd name="connsiteX15" fmla="*/ 2666282 w 6838231"/>
              <a:gd name="connsiteY15" fmla="*/ 1319213 h 1319594"/>
              <a:gd name="connsiteX16" fmla="*/ 2832970 w 6838231"/>
              <a:gd name="connsiteY16" fmla="*/ 1309688 h 1319594"/>
              <a:gd name="connsiteX17" fmla="*/ 3159201 w 6838231"/>
              <a:gd name="connsiteY17" fmla="*/ 1262063 h 1319594"/>
              <a:gd name="connsiteX18" fmla="*/ 3540201 w 6838231"/>
              <a:gd name="connsiteY18" fmla="*/ 1204913 h 1319594"/>
              <a:gd name="connsiteX19" fmla="*/ 3871195 w 6838231"/>
              <a:gd name="connsiteY19" fmla="*/ 1123950 h 1319594"/>
              <a:gd name="connsiteX20" fmla="*/ 3999782 w 6838231"/>
              <a:gd name="connsiteY20" fmla="*/ 1066800 h 1319594"/>
              <a:gd name="connsiteX21" fmla="*/ 4145038 w 6838231"/>
              <a:gd name="connsiteY21" fmla="*/ 983456 h 1319594"/>
              <a:gd name="connsiteX22" fmla="*/ 4306963 w 6838231"/>
              <a:gd name="connsiteY22" fmla="*/ 864394 h 1319594"/>
              <a:gd name="connsiteX23" fmla="*/ 4497463 w 6838231"/>
              <a:gd name="connsiteY23" fmla="*/ 671513 h 1319594"/>
              <a:gd name="connsiteX24" fmla="*/ 4702251 w 6838231"/>
              <a:gd name="connsiteY24" fmla="*/ 445294 h 1319594"/>
              <a:gd name="connsiteX25" fmla="*/ 4816551 w 6838231"/>
              <a:gd name="connsiteY25" fmla="*/ 328613 h 1319594"/>
              <a:gd name="connsiteX26" fmla="*/ 4918945 w 6838231"/>
              <a:gd name="connsiteY26" fmla="*/ 245269 h 1319594"/>
              <a:gd name="connsiteX27" fmla="*/ 5011813 w 6838231"/>
              <a:gd name="connsiteY27" fmla="*/ 192881 h 1319594"/>
              <a:gd name="connsiteX28" fmla="*/ 5147545 w 6838231"/>
              <a:gd name="connsiteY28" fmla="*/ 142875 h 1319594"/>
              <a:gd name="connsiteX29" fmla="*/ 5307088 w 6838231"/>
              <a:gd name="connsiteY29" fmla="*/ 119063 h 1319594"/>
              <a:gd name="connsiteX30" fmla="*/ 5442820 w 6838231"/>
              <a:gd name="connsiteY30" fmla="*/ 128588 h 1319594"/>
              <a:gd name="connsiteX31" fmla="*/ 5607126 w 6838231"/>
              <a:gd name="connsiteY31" fmla="*/ 166688 h 1319594"/>
              <a:gd name="connsiteX32" fmla="*/ 5711901 w 6838231"/>
              <a:gd name="connsiteY32" fmla="*/ 192881 h 1319594"/>
              <a:gd name="connsiteX33" fmla="*/ 5954788 w 6838231"/>
              <a:gd name="connsiteY33" fmla="*/ 257175 h 1319594"/>
              <a:gd name="connsiteX34" fmla="*/ 6185770 w 6838231"/>
              <a:gd name="connsiteY34" fmla="*/ 316706 h 1319594"/>
              <a:gd name="connsiteX35" fmla="*/ 6328644 w 6838231"/>
              <a:gd name="connsiteY35" fmla="*/ 342900 h 1319594"/>
              <a:gd name="connsiteX36" fmla="*/ 6452470 w 6838231"/>
              <a:gd name="connsiteY36" fmla="*/ 340519 h 1319594"/>
              <a:gd name="connsiteX37" fmla="*/ 6650113 w 6838231"/>
              <a:gd name="connsiteY37" fmla="*/ 288131 h 1319594"/>
              <a:gd name="connsiteX38" fmla="*/ 6838231 w 6838231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88107 w 6760368"/>
              <a:gd name="connsiteY4" fmla="*/ 835819 h 1319594"/>
              <a:gd name="connsiteX5" fmla="*/ 178594 w 6760368"/>
              <a:gd name="connsiteY5" fmla="*/ 881063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178594 w 6760368"/>
              <a:gd name="connsiteY5" fmla="*/ 881063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309563 w 6760368"/>
              <a:gd name="connsiteY6" fmla="*/ 957263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431007 w 6760368"/>
              <a:gd name="connsiteY7" fmla="*/ 1000125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685800 w 6760368"/>
              <a:gd name="connsiteY8" fmla="*/ 1019175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997744 w 6760368"/>
              <a:gd name="connsiteY9" fmla="*/ 981075 h 1319594"/>
              <a:gd name="connsiteX10" fmla="*/ 1307307 w 6760368"/>
              <a:gd name="connsiteY10" fmla="*/ 990600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997744 w 6760368"/>
              <a:gd name="connsiteY9" fmla="*/ 981075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0131 w 6760368"/>
              <a:gd name="connsiteY8" fmla="*/ 869156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50119 w 6760368"/>
              <a:gd name="connsiteY7" fmla="*/ 81438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678656 w 6760368"/>
              <a:gd name="connsiteY6" fmla="*/ 828676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695325 w 6760368"/>
              <a:gd name="connsiteY5" fmla="*/ 7905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616745 w 6760368"/>
              <a:gd name="connsiteY4" fmla="*/ 661987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571500 w 6760368"/>
              <a:gd name="connsiteY3" fmla="*/ 497682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507206 w 6760368"/>
              <a:gd name="connsiteY2" fmla="*/ 116681 h 1319594"/>
              <a:gd name="connsiteX3" fmla="*/ 626268 w 6760368"/>
              <a:gd name="connsiteY3" fmla="*/ 164307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0 h 1319594"/>
              <a:gd name="connsiteX1" fmla="*/ 257175 w 6760368"/>
              <a:gd name="connsiteY1" fmla="*/ 14287 h 1319594"/>
              <a:gd name="connsiteX2" fmla="*/ 433387 w 6760368"/>
              <a:gd name="connsiteY2" fmla="*/ 66675 h 1319594"/>
              <a:gd name="connsiteX3" fmla="*/ 626268 w 6760368"/>
              <a:gd name="connsiteY3" fmla="*/ 164307 h 1319594"/>
              <a:gd name="connsiteX4" fmla="*/ 735807 w 6760368"/>
              <a:gd name="connsiteY4" fmla="*/ 257174 h 1319594"/>
              <a:gd name="connsiteX5" fmla="*/ 816769 w 6760368"/>
              <a:gd name="connsiteY5" fmla="*/ 333376 h 1319594"/>
              <a:gd name="connsiteX6" fmla="*/ 895350 w 6760368"/>
              <a:gd name="connsiteY6" fmla="*/ 433388 h 1319594"/>
              <a:gd name="connsiteX7" fmla="*/ 978694 w 6760368"/>
              <a:gd name="connsiteY7" fmla="*/ 566737 h 1319594"/>
              <a:gd name="connsiteX8" fmla="*/ 1057274 w 6760368"/>
              <a:gd name="connsiteY8" fmla="*/ 654843 h 1319594"/>
              <a:gd name="connsiteX9" fmla="*/ 1178719 w 6760368"/>
              <a:gd name="connsiteY9" fmla="*/ 816769 h 1319594"/>
              <a:gd name="connsiteX10" fmla="*/ 1300163 w 6760368"/>
              <a:gd name="connsiteY10" fmla="*/ 919163 h 1319594"/>
              <a:gd name="connsiteX11" fmla="*/ 1521619 w 6760368"/>
              <a:gd name="connsiteY11" fmla="*/ 1026319 h 1319594"/>
              <a:gd name="connsiteX12" fmla="*/ 1716882 w 6760368"/>
              <a:gd name="connsiteY12" fmla="*/ 1088231 h 1319594"/>
              <a:gd name="connsiteX13" fmla="*/ 2135982 w 6760368"/>
              <a:gd name="connsiteY13" fmla="*/ 1228725 h 1319594"/>
              <a:gd name="connsiteX14" fmla="*/ 2369344 w 6760368"/>
              <a:gd name="connsiteY14" fmla="*/ 1302544 h 1319594"/>
              <a:gd name="connsiteX15" fmla="*/ 2588419 w 6760368"/>
              <a:gd name="connsiteY15" fmla="*/ 1319213 h 1319594"/>
              <a:gd name="connsiteX16" fmla="*/ 2755107 w 6760368"/>
              <a:gd name="connsiteY16" fmla="*/ 1309688 h 1319594"/>
              <a:gd name="connsiteX17" fmla="*/ 3081338 w 6760368"/>
              <a:gd name="connsiteY17" fmla="*/ 1262063 h 1319594"/>
              <a:gd name="connsiteX18" fmla="*/ 3462338 w 6760368"/>
              <a:gd name="connsiteY18" fmla="*/ 1204913 h 1319594"/>
              <a:gd name="connsiteX19" fmla="*/ 3793332 w 6760368"/>
              <a:gd name="connsiteY19" fmla="*/ 1123950 h 1319594"/>
              <a:gd name="connsiteX20" fmla="*/ 3921919 w 6760368"/>
              <a:gd name="connsiteY20" fmla="*/ 1066800 h 1319594"/>
              <a:gd name="connsiteX21" fmla="*/ 4067175 w 6760368"/>
              <a:gd name="connsiteY21" fmla="*/ 983456 h 1319594"/>
              <a:gd name="connsiteX22" fmla="*/ 4229100 w 6760368"/>
              <a:gd name="connsiteY22" fmla="*/ 864394 h 1319594"/>
              <a:gd name="connsiteX23" fmla="*/ 4419600 w 6760368"/>
              <a:gd name="connsiteY23" fmla="*/ 671513 h 1319594"/>
              <a:gd name="connsiteX24" fmla="*/ 4624388 w 6760368"/>
              <a:gd name="connsiteY24" fmla="*/ 445294 h 1319594"/>
              <a:gd name="connsiteX25" fmla="*/ 4738688 w 6760368"/>
              <a:gd name="connsiteY25" fmla="*/ 328613 h 1319594"/>
              <a:gd name="connsiteX26" fmla="*/ 4841082 w 6760368"/>
              <a:gd name="connsiteY26" fmla="*/ 245269 h 1319594"/>
              <a:gd name="connsiteX27" fmla="*/ 4933950 w 6760368"/>
              <a:gd name="connsiteY27" fmla="*/ 192881 h 1319594"/>
              <a:gd name="connsiteX28" fmla="*/ 5069682 w 6760368"/>
              <a:gd name="connsiteY28" fmla="*/ 142875 h 1319594"/>
              <a:gd name="connsiteX29" fmla="*/ 5229225 w 6760368"/>
              <a:gd name="connsiteY29" fmla="*/ 119063 h 1319594"/>
              <a:gd name="connsiteX30" fmla="*/ 5364957 w 6760368"/>
              <a:gd name="connsiteY30" fmla="*/ 128588 h 1319594"/>
              <a:gd name="connsiteX31" fmla="*/ 5529263 w 6760368"/>
              <a:gd name="connsiteY31" fmla="*/ 166688 h 1319594"/>
              <a:gd name="connsiteX32" fmla="*/ 5634038 w 6760368"/>
              <a:gd name="connsiteY32" fmla="*/ 192881 h 1319594"/>
              <a:gd name="connsiteX33" fmla="*/ 5876925 w 6760368"/>
              <a:gd name="connsiteY33" fmla="*/ 257175 h 1319594"/>
              <a:gd name="connsiteX34" fmla="*/ 6107907 w 6760368"/>
              <a:gd name="connsiteY34" fmla="*/ 316706 h 1319594"/>
              <a:gd name="connsiteX35" fmla="*/ 6250781 w 6760368"/>
              <a:gd name="connsiteY35" fmla="*/ 342900 h 1319594"/>
              <a:gd name="connsiteX36" fmla="*/ 6374607 w 6760368"/>
              <a:gd name="connsiteY36" fmla="*/ 340519 h 1319594"/>
              <a:gd name="connsiteX37" fmla="*/ 6572250 w 6760368"/>
              <a:gd name="connsiteY37" fmla="*/ 288131 h 1319594"/>
              <a:gd name="connsiteX38" fmla="*/ 6760368 w 6760368"/>
              <a:gd name="connsiteY38" fmla="*/ 180975 h 1319594"/>
              <a:gd name="connsiteX0" fmla="*/ 0 w 6760368"/>
              <a:gd name="connsiteY0" fmla="*/ 3790 h 1323384"/>
              <a:gd name="connsiteX1" fmla="*/ 221456 w 6760368"/>
              <a:gd name="connsiteY1" fmla="*/ 1408 h 1323384"/>
              <a:gd name="connsiteX2" fmla="*/ 433387 w 6760368"/>
              <a:gd name="connsiteY2" fmla="*/ 70465 h 1323384"/>
              <a:gd name="connsiteX3" fmla="*/ 626268 w 6760368"/>
              <a:gd name="connsiteY3" fmla="*/ 168097 h 1323384"/>
              <a:gd name="connsiteX4" fmla="*/ 735807 w 6760368"/>
              <a:gd name="connsiteY4" fmla="*/ 260964 h 1323384"/>
              <a:gd name="connsiteX5" fmla="*/ 816769 w 6760368"/>
              <a:gd name="connsiteY5" fmla="*/ 337166 h 1323384"/>
              <a:gd name="connsiteX6" fmla="*/ 895350 w 6760368"/>
              <a:gd name="connsiteY6" fmla="*/ 437178 h 1323384"/>
              <a:gd name="connsiteX7" fmla="*/ 978694 w 6760368"/>
              <a:gd name="connsiteY7" fmla="*/ 570527 h 1323384"/>
              <a:gd name="connsiteX8" fmla="*/ 1057274 w 6760368"/>
              <a:gd name="connsiteY8" fmla="*/ 658633 h 1323384"/>
              <a:gd name="connsiteX9" fmla="*/ 1178719 w 6760368"/>
              <a:gd name="connsiteY9" fmla="*/ 820559 h 1323384"/>
              <a:gd name="connsiteX10" fmla="*/ 1300163 w 6760368"/>
              <a:gd name="connsiteY10" fmla="*/ 922953 h 1323384"/>
              <a:gd name="connsiteX11" fmla="*/ 1521619 w 6760368"/>
              <a:gd name="connsiteY11" fmla="*/ 1030109 h 1323384"/>
              <a:gd name="connsiteX12" fmla="*/ 1716882 w 6760368"/>
              <a:gd name="connsiteY12" fmla="*/ 1092021 h 1323384"/>
              <a:gd name="connsiteX13" fmla="*/ 2135982 w 6760368"/>
              <a:gd name="connsiteY13" fmla="*/ 1232515 h 1323384"/>
              <a:gd name="connsiteX14" fmla="*/ 2369344 w 6760368"/>
              <a:gd name="connsiteY14" fmla="*/ 1306334 h 1323384"/>
              <a:gd name="connsiteX15" fmla="*/ 2588419 w 6760368"/>
              <a:gd name="connsiteY15" fmla="*/ 1323003 h 1323384"/>
              <a:gd name="connsiteX16" fmla="*/ 2755107 w 6760368"/>
              <a:gd name="connsiteY16" fmla="*/ 1313478 h 1323384"/>
              <a:gd name="connsiteX17" fmla="*/ 3081338 w 6760368"/>
              <a:gd name="connsiteY17" fmla="*/ 1265853 h 1323384"/>
              <a:gd name="connsiteX18" fmla="*/ 3462338 w 6760368"/>
              <a:gd name="connsiteY18" fmla="*/ 1208703 h 1323384"/>
              <a:gd name="connsiteX19" fmla="*/ 3793332 w 6760368"/>
              <a:gd name="connsiteY19" fmla="*/ 1127740 h 1323384"/>
              <a:gd name="connsiteX20" fmla="*/ 3921919 w 6760368"/>
              <a:gd name="connsiteY20" fmla="*/ 1070590 h 1323384"/>
              <a:gd name="connsiteX21" fmla="*/ 4067175 w 6760368"/>
              <a:gd name="connsiteY21" fmla="*/ 987246 h 1323384"/>
              <a:gd name="connsiteX22" fmla="*/ 4229100 w 6760368"/>
              <a:gd name="connsiteY22" fmla="*/ 868184 h 1323384"/>
              <a:gd name="connsiteX23" fmla="*/ 4419600 w 6760368"/>
              <a:gd name="connsiteY23" fmla="*/ 675303 h 1323384"/>
              <a:gd name="connsiteX24" fmla="*/ 4624388 w 6760368"/>
              <a:gd name="connsiteY24" fmla="*/ 449084 h 1323384"/>
              <a:gd name="connsiteX25" fmla="*/ 4738688 w 6760368"/>
              <a:gd name="connsiteY25" fmla="*/ 332403 h 1323384"/>
              <a:gd name="connsiteX26" fmla="*/ 4841082 w 6760368"/>
              <a:gd name="connsiteY26" fmla="*/ 249059 h 1323384"/>
              <a:gd name="connsiteX27" fmla="*/ 4933950 w 6760368"/>
              <a:gd name="connsiteY27" fmla="*/ 196671 h 1323384"/>
              <a:gd name="connsiteX28" fmla="*/ 5069682 w 6760368"/>
              <a:gd name="connsiteY28" fmla="*/ 146665 h 1323384"/>
              <a:gd name="connsiteX29" fmla="*/ 5229225 w 6760368"/>
              <a:gd name="connsiteY29" fmla="*/ 122853 h 1323384"/>
              <a:gd name="connsiteX30" fmla="*/ 5364957 w 6760368"/>
              <a:gd name="connsiteY30" fmla="*/ 132378 h 1323384"/>
              <a:gd name="connsiteX31" fmla="*/ 5529263 w 6760368"/>
              <a:gd name="connsiteY31" fmla="*/ 170478 h 1323384"/>
              <a:gd name="connsiteX32" fmla="*/ 5634038 w 6760368"/>
              <a:gd name="connsiteY32" fmla="*/ 196671 h 1323384"/>
              <a:gd name="connsiteX33" fmla="*/ 5876925 w 6760368"/>
              <a:gd name="connsiteY33" fmla="*/ 260965 h 1323384"/>
              <a:gd name="connsiteX34" fmla="*/ 6107907 w 6760368"/>
              <a:gd name="connsiteY34" fmla="*/ 320496 h 1323384"/>
              <a:gd name="connsiteX35" fmla="*/ 6250781 w 6760368"/>
              <a:gd name="connsiteY35" fmla="*/ 346690 h 1323384"/>
              <a:gd name="connsiteX36" fmla="*/ 6374607 w 6760368"/>
              <a:gd name="connsiteY36" fmla="*/ 344309 h 1323384"/>
              <a:gd name="connsiteX37" fmla="*/ 6572250 w 6760368"/>
              <a:gd name="connsiteY37" fmla="*/ 291921 h 1323384"/>
              <a:gd name="connsiteX38" fmla="*/ 6760368 w 6760368"/>
              <a:gd name="connsiteY38" fmla="*/ 184765 h 1323384"/>
              <a:gd name="connsiteX0" fmla="*/ 0 w 6760368"/>
              <a:gd name="connsiteY0" fmla="*/ 9554 h 1329148"/>
              <a:gd name="connsiteX1" fmla="*/ 221456 w 6760368"/>
              <a:gd name="connsiteY1" fmla="*/ 7172 h 1329148"/>
              <a:gd name="connsiteX2" fmla="*/ 433387 w 6760368"/>
              <a:gd name="connsiteY2" fmla="*/ 76229 h 1329148"/>
              <a:gd name="connsiteX3" fmla="*/ 626268 w 6760368"/>
              <a:gd name="connsiteY3" fmla="*/ 173861 h 1329148"/>
              <a:gd name="connsiteX4" fmla="*/ 735807 w 6760368"/>
              <a:gd name="connsiteY4" fmla="*/ 266728 h 1329148"/>
              <a:gd name="connsiteX5" fmla="*/ 816769 w 6760368"/>
              <a:gd name="connsiteY5" fmla="*/ 342930 h 1329148"/>
              <a:gd name="connsiteX6" fmla="*/ 895350 w 6760368"/>
              <a:gd name="connsiteY6" fmla="*/ 442942 h 1329148"/>
              <a:gd name="connsiteX7" fmla="*/ 978694 w 6760368"/>
              <a:gd name="connsiteY7" fmla="*/ 576291 h 1329148"/>
              <a:gd name="connsiteX8" fmla="*/ 1057274 w 6760368"/>
              <a:gd name="connsiteY8" fmla="*/ 664397 h 1329148"/>
              <a:gd name="connsiteX9" fmla="*/ 1178719 w 6760368"/>
              <a:gd name="connsiteY9" fmla="*/ 826323 h 1329148"/>
              <a:gd name="connsiteX10" fmla="*/ 1300163 w 6760368"/>
              <a:gd name="connsiteY10" fmla="*/ 928717 h 1329148"/>
              <a:gd name="connsiteX11" fmla="*/ 1521619 w 6760368"/>
              <a:gd name="connsiteY11" fmla="*/ 1035873 h 1329148"/>
              <a:gd name="connsiteX12" fmla="*/ 1716882 w 6760368"/>
              <a:gd name="connsiteY12" fmla="*/ 1097785 h 1329148"/>
              <a:gd name="connsiteX13" fmla="*/ 2135982 w 6760368"/>
              <a:gd name="connsiteY13" fmla="*/ 1238279 h 1329148"/>
              <a:gd name="connsiteX14" fmla="*/ 2369344 w 6760368"/>
              <a:gd name="connsiteY14" fmla="*/ 1312098 h 1329148"/>
              <a:gd name="connsiteX15" fmla="*/ 2588419 w 6760368"/>
              <a:gd name="connsiteY15" fmla="*/ 1328767 h 1329148"/>
              <a:gd name="connsiteX16" fmla="*/ 2755107 w 6760368"/>
              <a:gd name="connsiteY16" fmla="*/ 1319242 h 1329148"/>
              <a:gd name="connsiteX17" fmla="*/ 3081338 w 6760368"/>
              <a:gd name="connsiteY17" fmla="*/ 1271617 h 1329148"/>
              <a:gd name="connsiteX18" fmla="*/ 3462338 w 6760368"/>
              <a:gd name="connsiteY18" fmla="*/ 1214467 h 1329148"/>
              <a:gd name="connsiteX19" fmla="*/ 3793332 w 6760368"/>
              <a:gd name="connsiteY19" fmla="*/ 1133504 h 1329148"/>
              <a:gd name="connsiteX20" fmla="*/ 3921919 w 6760368"/>
              <a:gd name="connsiteY20" fmla="*/ 1076354 h 1329148"/>
              <a:gd name="connsiteX21" fmla="*/ 4067175 w 6760368"/>
              <a:gd name="connsiteY21" fmla="*/ 993010 h 1329148"/>
              <a:gd name="connsiteX22" fmla="*/ 4229100 w 6760368"/>
              <a:gd name="connsiteY22" fmla="*/ 873948 h 1329148"/>
              <a:gd name="connsiteX23" fmla="*/ 4419600 w 6760368"/>
              <a:gd name="connsiteY23" fmla="*/ 681067 h 1329148"/>
              <a:gd name="connsiteX24" fmla="*/ 4624388 w 6760368"/>
              <a:gd name="connsiteY24" fmla="*/ 454848 h 1329148"/>
              <a:gd name="connsiteX25" fmla="*/ 4738688 w 6760368"/>
              <a:gd name="connsiteY25" fmla="*/ 338167 h 1329148"/>
              <a:gd name="connsiteX26" fmla="*/ 4841082 w 6760368"/>
              <a:gd name="connsiteY26" fmla="*/ 254823 h 1329148"/>
              <a:gd name="connsiteX27" fmla="*/ 4933950 w 6760368"/>
              <a:gd name="connsiteY27" fmla="*/ 202435 h 1329148"/>
              <a:gd name="connsiteX28" fmla="*/ 5069682 w 6760368"/>
              <a:gd name="connsiteY28" fmla="*/ 152429 h 1329148"/>
              <a:gd name="connsiteX29" fmla="*/ 5229225 w 6760368"/>
              <a:gd name="connsiteY29" fmla="*/ 128617 h 1329148"/>
              <a:gd name="connsiteX30" fmla="*/ 5364957 w 6760368"/>
              <a:gd name="connsiteY30" fmla="*/ 138142 h 1329148"/>
              <a:gd name="connsiteX31" fmla="*/ 5529263 w 6760368"/>
              <a:gd name="connsiteY31" fmla="*/ 176242 h 1329148"/>
              <a:gd name="connsiteX32" fmla="*/ 5634038 w 6760368"/>
              <a:gd name="connsiteY32" fmla="*/ 202435 h 1329148"/>
              <a:gd name="connsiteX33" fmla="*/ 5876925 w 6760368"/>
              <a:gd name="connsiteY33" fmla="*/ 266729 h 1329148"/>
              <a:gd name="connsiteX34" fmla="*/ 6107907 w 6760368"/>
              <a:gd name="connsiteY34" fmla="*/ 326260 h 1329148"/>
              <a:gd name="connsiteX35" fmla="*/ 6250781 w 6760368"/>
              <a:gd name="connsiteY35" fmla="*/ 352454 h 1329148"/>
              <a:gd name="connsiteX36" fmla="*/ 6374607 w 6760368"/>
              <a:gd name="connsiteY36" fmla="*/ 350073 h 1329148"/>
              <a:gd name="connsiteX37" fmla="*/ 6572250 w 6760368"/>
              <a:gd name="connsiteY37" fmla="*/ 297685 h 1329148"/>
              <a:gd name="connsiteX38" fmla="*/ 6760368 w 6760368"/>
              <a:gd name="connsiteY38" fmla="*/ 190529 h 1329148"/>
              <a:gd name="connsiteX0" fmla="*/ 0 w 7003256"/>
              <a:gd name="connsiteY0" fmla="*/ 513 h 1522513"/>
              <a:gd name="connsiteX1" fmla="*/ 464344 w 7003256"/>
              <a:gd name="connsiteY1" fmla="*/ 200537 h 1522513"/>
              <a:gd name="connsiteX2" fmla="*/ 676275 w 7003256"/>
              <a:gd name="connsiteY2" fmla="*/ 269594 h 1522513"/>
              <a:gd name="connsiteX3" fmla="*/ 869156 w 7003256"/>
              <a:gd name="connsiteY3" fmla="*/ 367226 h 1522513"/>
              <a:gd name="connsiteX4" fmla="*/ 978695 w 7003256"/>
              <a:gd name="connsiteY4" fmla="*/ 460093 h 1522513"/>
              <a:gd name="connsiteX5" fmla="*/ 1059657 w 7003256"/>
              <a:gd name="connsiteY5" fmla="*/ 536295 h 1522513"/>
              <a:gd name="connsiteX6" fmla="*/ 1138238 w 7003256"/>
              <a:gd name="connsiteY6" fmla="*/ 636307 h 1522513"/>
              <a:gd name="connsiteX7" fmla="*/ 1221582 w 7003256"/>
              <a:gd name="connsiteY7" fmla="*/ 769656 h 1522513"/>
              <a:gd name="connsiteX8" fmla="*/ 1300162 w 7003256"/>
              <a:gd name="connsiteY8" fmla="*/ 857762 h 1522513"/>
              <a:gd name="connsiteX9" fmla="*/ 1421607 w 7003256"/>
              <a:gd name="connsiteY9" fmla="*/ 1019688 h 1522513"/>
              <a:gd name="connsiteX10" fmla="*/ 1543051 w 7003256"/>
              <a:gd name="connsiteY10" fmla="*/ 1122082 h 1522513"/>
              <a:gd name="connsiteX11" fmla="*/ 1764507 w 7003256"/>
              <a:gd name="connsiteY11" fmla="*/ 1229238 h 1522513"/>
              <a:gd name="connsiteX12" fmla="*/ 1959770 w 7003256"/>
              <a:gd name="connsiteY12" fmla="*/ 1291150 h 1522513"/>
              <a:gd name="connsiteX13" fmla="*/ 2378870 w 7003256"/>
              <a:gd name="connsiteY13" fmla="*/ 1431644 h 1522513"/>
              <a:gd name="connsiteX14" fmla="*/ 2612232 w 7003256"/>
              <a:gd name="connsiteY14" fmla="*/ 1505463 h 1522513"/>
              <a:gd name="connsiteX15" fmla="*/ 2831307 w 7003256"/>
              <a:gd name="connsiteY15" fmla="*/ 1522132 h 1522513"/>
              <a:gd name="connsiteX16" fmla="*/ 2997995 w 7003256"/>
              <a:gd name="connsiteY16" fmla="*/ 1512607 h 1522513"/>
              <a:gd name="connsiteX17" fmla="*/ 3324226 w 7003256"/>
              <a:gd name="connsiteY17" fmla="*/ 1464982 h 1522513"/>
              <a:gd name="connsiteX18" fmla="*/ 3705226 w 7003256"/>
              <a:gd name="connsiteY18" fmla="*/ 1407832 h 1522513"/>
              <a:gd name="connsiteX19" fmla="*/ 4036220 w 7003256"/>
              <a:gd name="connsiteY19" fmla="*/ 1326869 h 1522513"/>
              <a:gd name="connsiteX20" fmla="*/ 4164807 w 7003256"/>
              <a:gd name="connsiteY20" fmla="*/ 1269719 h 1522513"/>
              <a:gd name="connsiteX21" fmla="*/ 4310063 w 7003256"/>
              <a:gd name="connsiteY21" fmla="*/ 1186375 h 1522513"/>
              <a:gd name="connsiteX22" fmla="*/ 4471988 w 7003256"/>
              <a:gd name="connsiteY22" fmla="*/ 1067313 h 1522513"/>
              <a:gd name="connsiteX23" fmla="*/ 4662488 w 7003256"/>
              <a:gd name="connsiteY23" fmla="*/ 874432 h 1522513"/>
              <a:gd name="connsiteX24" fmla="*/ 4867276 w 7003256"/>
              <a:gd name="connsiteY24" fmla="*/ 648213 h 1522513"/>
              <a:gd name="connsiteX25" fmla="*/ 4981576 w 7003256"/>
              <a:gd name="connsiteY25" fmla="*/ 531532 h 1522513"/>
              <a:gd name="connsiteX26" fmla="*/ 5083970 w 7003256"/>
              <a:gd name="connsiteY26" fmla="*/ 448188 h 1522513"/>
              <a:gd name="connsiteX27" fmla="*/ 5176838 w 7003256"/>
              <a:gd name="connsiteY27" fmla="*/ 395800 h 1522513"/>
              <a:gd name="connsiteX28" fmla="*/ 5312570 w 7003256"/>
              <a:gd name="connsiteY28" fmla="*/ 345794 h 1522513"/>
              <a:gd name="connsiteX29" fmla="*/ 5472113 w 7003256"/>
              <a:gd name="connsiteY29" fmla="*/ 321982 h 1522513"/>
              <a:gd name="connsiteX30" fmla="*/ 5607845 w 7003256"/>
              <a:gd name="connsiteY30" fmla="*/ 331507 h 1522513"/>
              <a:gd name="connsiteX31" fmla="*/ 5772151 w 7003256"/>
              <a:gd name="connsiteY31" fmla="*/ 369607 h 1522513"/>
              <a:gd name="connsiteX32" fmla="*/ 5876926 w 7003256"/>
              <a:gd name="connsiteY32" fmla="*/ 395800 h 1522513"/>
              <a:gd name="connsiteX33" fmla="*/ 6119813 w 7003256"/>
              <a:gd name="connsiteY33" fmla="*/ 460094 h 1522513"/>
              <a:gd name="connsiteX34" fmla="*/ 6350795 w 7003256"/>
              <a:gd name="connsiteY34" fmla="*/ 519625 h 1522513"/>
              <a:gd name="connsiteX35" fmla="*/ 6493669 w 7003256"/>
              <a:gd name="connsiteY35" fmla="*/ 545819 h 1522513"/>
              <a:gd name="connsiteX36" fmla="*/ 6617495 w 7003256"/>
              <a:gd name="connsiteY36" fmla="*/ 543438 h 1522513"/>
              <a:gd name="connsiteX37" fmla="*/ 6815138 w 7003256"/>
              <a:gd name="connsiteY37" fmla="*/ 491050 h 1522513"/>
              <a:gd name="connsiteX38" fmla="*/ 7003256 w 7003256"/>
              <a:gd name="connsiteY38" fmla="*/ 383894 h 1522513"/>
              <a:gd name="connsiteX0" fmla="*/ 0 w 7003256"/>
              <a:gd name="connsiteY0" fmla="*/ 236090 h 1758090"/>
              <a:gd name="connsiteX1" fmla="*/ 526256 w 7003256"/>
              <a:gd name="connsiteY1" fmla="*/ 5107 h 1758090"/>
              <a:gd name="connsiteX2" fmla="*/ 676275 w 7003256"/>
              <a:gd name="connsiteY2" fmla="*/ 505171 h 1758090"/>
              <a:gd name="connsiteX3" fmla="*/ 869156 w 7003256"/>
              <a:gd name="connsiteY3" fmla="*/ 602803 h 1758090"/>
              <a:gd name="connsiteX4" fmla="*/ 978695 w 7003256"/>
              <a:gd name="connsiteY4" fmla="*/ 695670 h 1758090"/>
              <a:gd name="connsiteX5" fmla="*/ 1059657 w 7003256"/>
              <a:gd name="connsiteY5" fmla="*/ 771872 h 1758090"/>
              <a:gd name="connsiteX6" fmla="*/ 1138238 w 7003256"/>
              <a:gd name="connsiteY6" fmla="*/ 871884 h 1758090"/>
              <a:gd name="connsiteX7" fmla="*/ 1221582 w 7003256"/>
              <a:gd name="connsiteY7" fmla="*/ 1005233 h 1758090"/>
              <a:gd name="connsiteX8" fmla="*/ 1300162 w 7003256"/>
              <a:gd name="connsiteY8" fmla="*/ 1093339 h 1758090"/>
              <a:gd name="connsiteX9" fmla="*/ 1421607 w 7003256"/>
              <a:gd name="connsiteY9" fmla="*/ 1255265 h 1758090"/>
              <a:gd name="connsiteX10" fmla="*/ 1543051 w 7003256"/>
              <a:gd name="connsiteY10" fmla="*/ 1357659 h 1758090"/>
              <a:gd name="connsiteX11" fmla="*/ 1764507 w 7003256"/>
              <a:gd name="connsiteY11" fmla="*/ 1464815 h 1758090"/>
              <a:gd name="connsiteX12" fmla="*/ 1959770 w 7003256"/>
              <a:gd name="connsiteY12" fmla="*/ 1526727 h 1758090"/>
              <a:gd name="connsiteX13" fmla="*/ 2378870 w 7003256"/>
              <a:gd name="connsiteY13" fmla="*/ 1667221 h 1758090"/>
              <a:gd name="connsiteX14" fmla="*/ 2612232 w 7003256"/>
              <a:gd name="connsiteY14" fmla="*/ 1741040 h 1758090"/>
              <a:gd name="connsiteX15" fmla="*/ 2831307 w 7003256"/>
              <a:gd name="connsiteY15" fmla="*/ 1757709 h 1758090"/>
              <a:gd name="connsiteX16" fmla="*/ 2997995 w 7003256"/>
              <a:gd name="connsiteY16" fmla="*/ 1748184 h 1758090"/>
              <a:gd name="connsiteX17" fmla="*/ 3324226 w 7003256"/>
              <a:gd name="connsiteY17" fmla="*/ 1700559 h 1758090"/>
              <a:gd name="connsiteX18" fmla="*/ 3705226 w 7003256"/>
              <a:gd name="connsiteY18" fmla="*/ 1643409 h 1758090"/>
              <a:gd name="connsiteX19" fmla="*/ 4036220 w 7003256"/>
              <a:gd name="connsiteY19" fmla="*/ 1562446 h 1758090"/>
              <a:gd name="connsiteX20" fmla="*/ 4164807 w 7003256"/>
              <a:gd name="connsiteY20" fmla="*/ 1505296 h 1758090"/>
              <a:gd name="connsiteX21" fmla="*/ 4310063 w 7003256"/>
              <a:gd name="connsiteY21" fmla="*/ 1421952 h 1758090"/>
              <a:gd name="connsiteX22" fmla="*/ 4471988 w 7003256"/>
              <a:gd name="connsiteY22" fmla="*/ 1302890 h 1758090"/>
              <a:gd name="connsiteX23" fmla="*/ 4662488 w 7003256"/>
              <a:gd name="connsiteY23" fmla="*/ 1110009 h 1758090"/>
              <a:gd name="connsiteX24" fmla="*/ 4867276 w 7003256"/>
              <a:gd name="connsiteY24" fmla="*/ 883790 h 1758090"/>
              <a:gd name="connsiteX25" fmla="*/ 4981576 w 7003256"/>
              <a:gd name="connsiteY25" fmla="*/ 767109 h 1758090"/>
              <a:gd name="connsiteX26" fmla="*/ 5083970 w 7003256"/>
              <a:gd name="connsiteY26" fmla="*/ 683765 h 1758090"/>
              <a:gd name="connsiteX27" fmla="*/ 5176838 w 7003256"/>
              <a:gd name="connsiteY27" fmla="*/ 631377 h 1758090"/>
              <a:gd name="connsiteX28" fmla="*/ 5312570 w 7003256"/>
              <a:gd name="connsiteY28" fmla="*/ 581371 h 1758090"/>
              <a:gd name="connsiteX29" fmla="*/ 5472113 w 7003256"/>
              <a:gd name="connsiteY29" fmla="*/ 557559 h 1758090"/>
              <a:gd name="connsiteX30" fmla="*/ 5607845 w 7003256"/>
              <a:gd name="connsiteY30" fmla="*/ 567084 h 1758090"/>
              <a:gd name="connsiteX31" fmla="*/ 5772151 w 7003256"/>
              <a:gd name="connsiteY31" fmla="*/ 605184 h 1758090"/>
              <a:gd name="connsiteX32" fmla="*/ 5876926 w 7003256"/>
              <a:gd name="connsiteY32" fmla="*/ 631377 h 1758090"/>
              <a:gd name="connsiteX33" fmla="*/ 6119813 w 7003256"/>
              <a:gd name="connsiteY33" fmla="*/ 695671 h 1758090"/>
              <a:gd name="connsiteX34" fmla="*/ 6350795 w 7003256"/>
              <a:gd name="connsiteY34" fmla="*/ 755202 h 1758090"/>
              <a:gd name="connsiteX35" fmla="*/ 6493669 w 7003256"/>
              <a:gd name="connsiteY35" fmla="*/ 781396 h 1758090"/>
              <a:gd name="connsiteX36" fmla="*/ 6617495 w 7003256"/>
              <a:gd name="connsiteY36" fmla="*/ 779015 h 1758090"/>
              <a:gd name="connsiteX37" fmla="*/ 6815138 w 7003256"/>
              <a:gd name="connsiteY37" fmla="*/ 726627 h 1758090"/>
              <a:gd name="connsiteX38" fmla="*/ 7003256 w 7003256"/>
              <a:gd name="connsiteY38" fmla="*/ 619471 h 1758090"/>
              <a:gd name="connsiteX0" fmla="*/ 0 w 7003256"/>
              <a:gd name="connsiteY0" fmla="*/ 257675 h 1779675"/>
              <a:gd name="connsiteX1" fmla="*/ 526256 w 7003256"/>
              <a:gd name="connsiteY1" fmla="*/ 26692 h 1779675"/>
              <a:gd name="connsiteX2" fmla="*/ 819150 w 7003256"/>
              <a:gd name="connsiteY2" fmla="*/ 71938 h 1779675"/>
              <a:gd name="connsiteX3" fmla="*/ 869156 w 7003256"/>
              <a:gd name="connsiteY3" fmla="*/ 624388 h 1779675"/>
              <a:gd name="connsiteX4" fmla="*/ 978695 w 7003256"/>
              <a:gd name="connsiteY4" fmla="*/ 717255 h 1779675"/>
              <a:gd name="connsiteX5" fmla="*/ 1059657 w 7003256"/>
              <a:gd name="connsiteY5" fmla="*/ 793457 h 1779675"/>
              <a:gd name="connsiteX6" fmla="*/ 1138238 w 7003256"/>
              <a:gd name="connsiteY6" fmla="*/ 893469 h 1779675"/>
              <a:gd name="connsiteX7" fmla="*/ 1221582 w 7003256"/>
              <a:gd name="connsiteY7" fmla="*/ 1026818 h 1779675"/>
              <a:gd name="connsiteX8" fmla="*/ 1300162 w 7003256"/>
              <a:gd name="connsiteY8" fmla="*/ 1114924 h 1779675"/>
              <a:gd name="connsiteX9" fmla="*/ 1421607 w 7003256"/>
              <a:gd name="connsiteY9" fmla="*/ 1276850 h 1779675"/>
              <a:gd name="connsiteX10" fmla="*/ 1543051 w 7003256"/>
              <a:gd name="connsiteY10" fmla="*/ 1379244 h 1779675"/>
              <a:gd name="connsiteX11" fmla="*/ 1764507 w 7003256"/>
              <a:gd name="connsiteY11" fmla="*/ 1486400 h 1779675"/>
              <a:gd name="connsiteX12" fmla="*/ 1959770 w 7003256"/>
              <a:gd name="connsiteY12" fmla="*/ 1548312 h 1779675"/>
              <a:gd name="connsiteX13" fmla="*/ 2378870 w 7003256"/>
              <a:gd name="connsiteY13" fmla="*/ 1688806 h 1779675"/>
              <a:gd name="connsiteX14" fmla="*/ 2612232 w 7003256"/>
              <a:gd name="connsiteY14" fmla="*/ 1762625 h 1779675"/>
              <a:gd name="connsiteX15" fmla="*/ 2831307 w 7003256"/>
              <a:gd name="connsiteY15" fmla="*/ 1779294 h 1779675"/>
              <a:gd name="connsiteX16" fmla="*/ 2997995 w 7003256"/>
              <a:gd name="connsiteY16" fmla="*/ 1769769 h 1779675"/>
              <a:gd name="connsiteX17" fmla="*/ 3324226 w 7003256"/>
              <a:gd name="connsiteY17" fmla="*/ 1722144 h 1779675"/>
              <a:gd name="connsiteX18" fmla="*/ 3705226 w 7003256"/>
              <a:gd name="connsiteY18" fmla="*/ 1664994 h 1779675"/>
              <a:gd name="connsiteX19" fmla="*/ 4036220 w 7003256"/>
              <a:gd name="connsiteY19" fmla="*/ 1584031 h 1779675"/>
              <a:gd name="connsiteX20" fmla="*/ 4164807 w 7003256"/>
              <a:gd name="connsiteY20" fmla="*/ 1526881 h 1779675"/>
              <a:gd name="connsiteX21" fmla="*/ 4310063 w 7003256"/>
              <a:gd name="connsiteY21" fmla="*/ 1443537 h 1779675"/>
              <a:gd name="connsiteX22" fmla="*/ 4471988 w 7003256"/>
              <a:gd name="connsiteY22" fmla="*/ 1324475 h 1779675"/>
              <a:gd name="connsiteX23" fmla="*/ 4662488 w 7003256"/>
              <a:gd name="connsiteY23" fmla="*/ 1131594 h 1779675"/>
              <a:gd name="connsiteX24" fmla="*/ 4867276 w 7003256"/>
              <a:gd name="connsiteY24" fmla="*/ 905375 h 1779675"/>
              <a:gd name="connsiteX25" fmla="*/ 4981576 w 7003256"/>
              <a:gd name="connsiteY25" fmla="*/ 788694 h 1779675"/>
              <a:gd name="connsiteX26" fmla="*/ 5083970 w 7003256"/>
              <a:gd name="connsiteY26" fmla="*/ 705350 h 1779675"/>
              <a:gd name="connsiteX27" fmla="*/ 5176838 w 7003256"/>
              <a:gd name="connsiteY27" fmla="*/ 652962 h 1779675"/>
              <a:gd name="connsiteX28" fmla="*/ 5312570 w 7003256"/>
              <a:gd name="connsiteY28" fmla="*/ 602956 h 1779675"/>
              <a:gd name="connsiteX29" fmla="*/ 5472113 w 7003256"/>
              <a:gd name="connsiteY29" fmla="*/ 579144 h 1779675"/>
              <a:gd name="connsiteX30" fmla="*/ 5607845 w 7003256"/>
              <a:gd name="connsiteY30" fmla="*/ 588669 h 1779675"/>
              <a:gd name="connsiteX31" fmla="*/ 5772151 w 7003256"/>
              <a:gd name="connsiteY31" fmla="*/ 626769 h 1779675"/>
              <a:gd name="connsiteX32" fmla="*/ 5876926 w 7003256"/>
              <a:gd name="connsiteY32" fmla="*/ 652962 h 1779675"/>
              <a:gd name="connsiteX33" fmla="*/ 6119813 w 7003256"/>
              <a:gd name="connsiteY33" fmla="*/ 717256 h 1779675"/>
              <a:gd name="connsiteX34" fmla="*/ 6350795 w 7003256"/>
              <a:gd name="connsiteY34" fmla="*/ 776787 h 1779675"/>
              <a:gd name="connsiteX35" fmla="*/ 6493669 w 7003256"/>
              <a:gd name="connsiteY35" fmla="*/ 802981 h 1779675"/>
              <a:gd name="connsiteX36" fmla="*/ 6617495 w 7003256"/>
              <a:gd name="connsiteY36" fmla="*/ 800600 h 1779675"/>
              <a:gd name="connsiteX37" fmla="*/ 6815138 w 7003256"/>
              <a:gd name="connsiteY37" fmla="*/ 748212 h 1779675"/>
              <a:gd name="connsiteX38" fmla="*/ 7003256 w 7003256"/>
              <a:gd name="connsiteY38" fmla="*/ 641056 h 1779675"/>
              <a:gd name="connsiteX0" fmla="*/ 0 w 7003256"/>
              <a:gd name="connsiteY0" fmla="*/ 223311 h 1745311"/>
              <a:gd name="connsiteX1" fmla="*/ 192881 w 7003256"/>
              <a:gd name="connsiteY1" fmla="*/ 68528 h 1745311"/>
              <a:gd name="connsiteX2" fmla="*/ 819150 w 7003256"/>
              <a:gd name="connsiteY2" fmla="*/ 37574 h 1745311"/>
              <a:gd name="connsiteX3" fmla="*/ 869156 w 7003256"/>
              <a:gd name="connsiteY3" fmla="*/ 590024 h 1745311"/>
              <a:gd name="connsiteX4" fmla="*/ 978695 w 7003256"/>
              <a:gd name="connsiteY4" fmla="*/ 682891 h 1745311"/>
              <a:gd name="connsiteX5" fmla="*/ 1059657 w 7003256"/>
              <a:gd name="connsiteY5" fmla="*/ 759093 h 1745311"/>
              <a:gd name="connsiteX6" fmla="*/ 1138238 w 7003256"/>
              <a:gd name="connsiteY6" fmla="*/ 859105 h 1745311"/>
              <a:gd name="connsiteX7" fmla="*/ 1221582 w 7003256"/>
              <a:gd name="connsiteY7" fmla="*/ 992454 h 1745311"/>
              <a:gd name="connsiteX8" fmla="*/ 1300162 w 7003256"/>
              <a:gd name="connsiteY8" fmla="*/ 1080560 h 1745311"/>
              <a:gd name="connsiteX9" fmla="*/ 1421607 w 7003256"/>
              <a:gd name="connsiteY9" fmla="*/ 1242486 h 1745311"/>
              <a:gd name="connsiteX10" fmla="*/ 1543051 w 7003256"/>
              <a:gd name="connsiteY10" fmla="*/ 1344880 h 1745311"/>
              <a:gd name="connsiteX11" fmla="*/ 1764507 w 7003256"/>
              <a:gd name="connsiteY11" fmla="*/ 1452036 h 1745311"/>
              <a:gd name="connsiteX12" fmla="*/ 1959770 w 7003256"/>
              <a:gd name="connsiteY12" fmla="*/ 1513948 h 1745311"/>
              <a:gd name="connsiteX13" fmla="*/ 2378870 w 7003256"/>
              <a:gd name="connsiteY13" fmla="*/ 1654442 h 1745311"/>
              <a:gd name="connsiteX14" fmla="*/ 2612232 w 7003256"/>
              <a:gd name="connsiteY14" fmla="*/ 1728261 h 1745311"/>
              <a:gd name="connsiteX15" fmla="*/ 2831307 w 7003256"/>
              <a:gd name="connsiteY15" fmla="*/ 1744930 h 1745311"/>
              <a:gd name="connsiteX16" fmla="*/ 2997995 w 7003256"/>
              <a:gd name="connsiteY16" fmla="*/ 1735405 h 1745311"/>
              <a:gd name="connsiteX17" fmla="*/ 3324226 w 7003256"/>
              <a:gd name="connsiteY17" fmla="*/ 1687780 h 1745311"/>
              <a:gd name="connsiteX18" fmla="*/ 3705226 w 7003256"/>
              <a:gd name="connsiteY18" fmla="*/ 1630630 h 1745311"/>
              <a:gd name="connsiteX19" fmla="*/ 4036220 w 7003256"/>
              <a:gd name="connsiteY19" fmla="*/ 1549667 h 1745311"/>
              <a:gd name="connsiteX20" fmla="*/ 4164807 w 7003256"/>
              <a:gd name="connsiteY20" fmla="*/ 1492517 h 1745311"/>
              <a:gd name="connsiteX21" fmla="*/ 4310063 w 7003256"/>
              <a:gd name="connsiteY21" fmla="*/ 1409173 h 1745311"/>
              <a:gd name="connsiteX22" fmla="*/ 4471988 w 7003256"/>
              <a:gd name="connsiteY22" fmla="*/ 1290111 h 1745311"/>
              <a:gd name="connsiteX23" fmla="*/ 4662488 w 7003256"/>
              <a:gd name="connsiteY23" fmla="*/ 1097230 h 1745311"/>
              <a:gd name="connsiteX24" fmla="*/ 4867276 w 7003256"/>
              <a:gd name="connsiteY24" fmla="*/ 871011 h 1745311"/>
              <a:gd name="connsiteX25" fmla="*/ 4981576 w 7003256"/>
              <a:gd name="connsiteY25" fmla="*/ 754330 h 1745311"/>
              <a:gd name="connsiteX26" fmla="*/ 5083970 w 7003256"/>
              <a:gd name="connsiteY26" fmla="*/ 670986 h 1745311"/>
              <a:gd name="connsiteX27" fmla="*/ 5176838 w 7003256"/>
              <a:gd name="connsiteY27" fmla="*/ 618598 h 1745311"/>
              <a:gd name="connsiteX28" fmla="*/ 5312570 w 7003256"/>
              <a:gd name="connsiteY28" fmla="*/ 568592 h 1745311"/>
              <a:gd name="connsiteX29" fmla="*/ 5472113 w 7003256"/>
              <a:gd name="connsiteY29" fmla="*/ 544780 h 1745311"/>
              <a:gd name="connsiteX30" fmla="*/ 5607845 w 7003256"/>
              <a:gd name="connsiteY30" fmla="*/ 554305 h 1745311"/>
              <a:gd name="connsiteX31" fmla="*/ 5772151 w 7003256"/>
              <a:gd name="connsiteY31" fmla="*/ 592405 h 1745311"/>
              <a:gd name="connsiteX32" fmla="*/ 5876926 w 7003256"/>
              <a:gd name="connsiteY32" fmla="*/ 618598 h 1745311"/>
              <a:gd name="connsiteX33" fmla="*/ 6119813 w 7003256"/>
              <a:gd name="connsiteY33" fmla="*/ 682892 h 1745311"/>
              <a:gd name="connsiteX34" fmla="*/ 6350795 w 7003256"/>
              <a:gd name="connsiteY34" fmla="*/ 742423 h 1745311"/>
              <a:gd name="connsiteX35" fmla="*/ 6493669 w 7003256"/>
              <a:gd name="connsiteY35" fmla="*/ 768617 h 1745311"/>
              <a:gd name="connsiteX36" fmla="*/ 6617495 w 7003256"/>
              <a:gd name="connsiteY36" fmla="*/ 766236 h 1745311"/>
              <a:gd name="connsiteX37" fmla="*/ 6815138 w 7003256"/>
              <a:gd name="connsiteY37" fmla="*/ 713848 h 1745311"/>
              <a:gd name="connsiteX38" fmla="*/ 7003256 w 7003256"/>
              <a:gd name="connsiteY38" fmla="*/ 606692 h 1745311"/>
              <a:gd name="connsiteX0" fmla="*/ 0 w 7003256"/>
              <a:gd name="connsiteY0" fmla="*/ 228670 h 1750670"/>
              <a:gd name="connsiteX1" fmla="*/ 192881 w 7003256"/>
              <a:gd name="connsiteY1" fmla="*/ 73887 h 1750670"/>
              <a:gd name="connsiteX2" fmla="*/ 819150 w 7003256"/>
              <a:gd name="connsiteY2" fmla="*/ 42933 h 1750670"/>
              <a:gd name="connsiteX3" fmla="*/ 869156 w 7003256"/>
              <a:gd name="connsiteY3" fmla="*/ 595383 h 1750670"/>
              <a:gd name="connsiteX4" fmla="*/ 978695 w 7003256"/>
              <a:gd name="connsiteY4" fmla="*/ 688250 h 1750670"/>
              <a:gd name="connsiteX5" fmla="*/ 1059657 w 7003256"/>
              <a:gd name="connsiteY5" fmla="*/ 764452 h 1750670"/>
              <a:gd name="connsiteX6" fmla="*/ 1138238 w 7003256"/>
              <a:gd name="connsiteY6" fmla="*/ 864464 h 1750670"/>
              <a:gd name="connsiteX7" fmla="*/ 1221582 w 7003256"/>
              <a:gd name="connsiteY7" fmla="*/ 997813 h 1750670"/>
              <a:gd name="connsiteX8" fmla="*/ 1300162 w 7003256"/>
              <a:gd name="connsiteY8" fmla="*/ 1085919 h 1750670"/>
              <a:gd name="connsiteX9" fmla="*/ 1421607 w 7003256"/>
              <a:gd name="connsiteY9" fmla="*/ 1247845 h 1750670"/>
              <a:gd name="connsiteX10" fmla="*/ 1543051 w 7003256"/>
              <a:gd name="connsiteY10" fmla="*/ 1350239 h 1750670"/>
              <a:gd name="connsiteX11" fmla="*/ 1764507 w 7003256"/>
              <a:gd name="connsiteY11" fmla="*/ 1457395 h 1750670"/>
              <a:gd name="connsiteX12" fmla="*/ 1959770 w 7003256"/>
              <a:gd name="connsiteY12" fmla="*/ 1519307 h 1750670"/>
              <a:gd name="connsiteX13" fmla="*/ 2378870 w 7003256"/>
              <a:gd name="connsiteY13" fmla="*/ 1659801 h 1750670"/>
              <a:gd name="connsiteX14" fmla="*/ 2612232 w 7003256"/>
              <a:gd name="connsiteY14" fmla="*/ 1733620 h 1750670"/>
              <a:gd name="connsiteX15" fmla="*/ 2831307 w 7003256"/>
              <a:gd name="connsiteY15" fmla="*/ 1750289 h 1750670"/>
              <a:gd name="connsiteX16" fmla="*/ 2997995 w 7003256"/>
              <a:gd name="connsiteY16" fmla="*/ 1740764 h 1750670"/>
              <a:gd name="connsiteX17" fmla="*/ 3324226 w 7003256"/>
              <a:gd name="connsiteY17" fmla="*/ 1693139 h 1750670"/>
              <a:gd name="connsiteX18" fmla="*/ 3705226 w 7003256"/>
              <a:gd name="connsiteY18" fmla="*/ 1635989 h 1750670"/>
              <a:gd name="connsiteX19" fmla="*/ 4036220 w 7003256"/>
              <a:gd name="connsiteY19" fmla="*/ 1555026 h 1750670"/>
              <a:gd name="connsiteX20" fmla="*/ 4164807 w 7003256"/>
              <a:gd name="connsiteY20" fmla="*/ 1497876 h 1750670"/>
              <a:gd name="connsiteX21" fmla="*/ 4310063 w 7003256"/>
              <a:gd name="connsiteY21" fmla="*/ 1414532 h 1750670"/>
              <a:gd name="connsiteX22" fmla="*/ 4471988 w 7003256"/>
              <a:gd name="connsiteY22" fmla="*/ 1295470 h 1750670"/>
              <a:gd name="connsiteX23" fmla="*/ 4662488 w 7003256"/>
              <a:gd name="connsiteY23" fmla="*/ 1102589 h 1750670"/>
              <a:gd name="connsiteX24" fmla="*/ 4867276 w 7003256"/>
              <a:gd name="connsiteY24" fmla="*/ 876370 h 1750670"/>
              <a:gd name="connsiteX25" fmla="*/ 4981576 w 7003256"/>
              <a:gd name="connsiteY25" fmla="*/ 759689 h 1750670"/>
              <a:gd name="connsiteX26" fmla="*/ 5083970 w 7003256"/>
              <a:gd name="connsiteY26" fmla="*/ 676345 h 1750670"/>
              <a:gd name="connsiteX27" fmla="*/ 5176838 w 7003256"/>
              <a:gd name="connsiteY27" fmla="*/ 623957 h 1750670"/>
              <a:gd name="connsiteX28" fmla="*/ 5312570 w 7003256"/>
              <a:gd name="connsiteY28" fmla="*/ 573951 h 1750670"/>
              <a:gd name="connsiteX29" fmla="*/ 5472113 w 7003256"/>
              <a:gd name="connsiteY29" fmla="*/ 550139 h 1750670"/>
              <a:gd name="connsiteX30" fmla="*/ 5607845 w 7003256"/>
              <a:gd name="connsiteY30" fmla="*/ 559664 h 1750670"/>
              <a:gd name="connsiteX31" fmla="*/ 5772151 w 7003256"/>
              <a:gd name="connsiteY31" fmla="*/ 597764 h 1750670"/>
              <a:gd name="connsiteX32" fmla="*/ 5876926 w 7003256"/>
              <a:gd name="connsiteY32" fmla="*/ 623957 h 1750670"/>
              <a:gd name="connsiteX33" fmla="*/ 6119813 w 7003256"/>
              <a:gd name="connsiteY33" fmla="*/ 688251 h 1750670"/>
              <a:gd name="connsiteX34" fmla="*/ 6350795 w 7003256"/>
              <a:gd name="connsiteY34" fmla="*/ 747782 h 1750670"/>
              <a:gd name="connsiteX35" fmla="*/ 6493669 w 7003256"/>
              <a:gd name="connsiteY35" fmla="*/ 773976 h 1750670"/>
              <a:gd name="connsiteX36" fmla="*/ 6617495 w 7003256"/>
              <a:gd name="connsiteY36" fmla="*/ 771595 h 1750670"/>
              <a:gd name="connsiteX37" fmla="*/ 6815138 w 7003256"/>
              <a:gd name="connsiteY37" fmla="*/ 719207 h 1750670"/>
              <a:gd name="connsiteX38" fmla="*/ 7003256 w 7003256"/>
              <a:gd name="connsiteY38" fmla="*/ 612051 h 1750670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978695 w 7003256"/>
              <a:gd name="connsiteY4" fmla="*/ 659112 h 1721532"/>
              <a:gd name="connsiteX5" fmla="*/ 1059657 w 7003256"/>
              <a:gd name="connsiteY5" fmla="*/ 735314 h 1721532"/>
              <a:gd name="connsiteX6" fmla="*/ 1138238 w 7003256"/>
              <a:gd name="connsiteY6" fmla="*/ 835326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059657 w 7003256"/>
              <a:gd name="connsiteY5" fmla="*/ 735314 h 1721532"/>
              <a:gd name="connsiteX6" fmla="*/ 1138238 w 7003256"/>
              <a:gd name="connsiteY6" fmla="*/ 835326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138238 w 7003256"/>
              <a:gd name="connsiteY6" fmla="*/ 835326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221582 w 7003256"/>
              <a:gd name="connsiteY7" fmla="*/ 968675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00162 w 7003256"/>
              <a:gd name="connsiteY8" fmla="*/ 1056781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43051 w 7003256"/>
              <a:gd name="connsiteY10" fmla="*/ 1321101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38263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28763 w 7003256"/>
              <a:gd name="connsiteY10" fmla="*/ 1333007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23975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28763 w 7003256"/>
              <a:gd name="connsiteY10" fmla="*/ 1333007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199532 h 1721532"/>
              <a:gd name="connsiteX1" fmla="*/ 192881 w 7003256"/>
              <a:gd name="connsiteY1" fmla="*/ 44749 h 1721532"/>
              <a:gd name="connsiteX2" fmla="*/ 819150 w 7003256"/>
              <a:gd name="connsiteY2" fmla="*/ 13795 h 1721532"/>
              <a:gd name="connsiteX3" fmla="*/ 1057275 w 7003256"/>
              <a:gd name="connsiteY3" fmla="*/ 168576 h 1721532"/>
              <a:gd name="connsiteX4" fmla="*/ 1245395 w 7003256"/>
              <a:gd name="connsiteY4" fmla="*/ 418606 h 1721532"/>
              <a:gd name="connsiteX5" fmla="*/ 1323975 w 7003256"/>
              <a:gd name="connsiteY5" fmla="*/ 732933 h 1721532"/>
              <a:gd name="connsiteX6" fmla="*/ 1333501 w 7003256"/>
              <a:gd name="connsiteY6" fmla="*/ 937719 h 1721532"/>
              <a:gd name="connsiteX7" fmla="*/ 1331119 w 7003256"/>
              <a:gd name="connsiteY7" fmla="*/ 1018682 h 1721532"/>
              <a:gd name="connsiteX8" fmla="*/ 1343024 w 7003256"/>
              <a:gd name="connsiteY8" fmla="*/ 1097263 h 1721532"/>
              <a:gd name="connsiteX9" fmla="*/ 1421607 w 7003256"/>
              <a:gd name="connsiteY9" fmla="*/ 1218707 h 1721532"/>
              <a:gd name="connsiteX10" fmla="*/ 1528763 w 7003256"/>
              <a:gd name="connsiteY10" fmla="*/ 1333007 h 1721532"/>
              <a:gd name="connsiteX11" fmla="*/ 1764507 w 7003256"/>
              <a:gd name="connsiteY11" fmla="*/ 1428257 h 1721532"/>
              <a:gd name="connsiteX12" fmla="*/ 1959770 w 7003256"/>
              <a:gd name="connsiteY12" fmla="*/ 1490169 h 1721532"/>
              <a:gd name="connsiteX13" fmla="*/ 2378870 w 7003256"/>
              <a:gd name="connsiteY13" fmla="*/ 1630663 h 1721532"/>
              <a:gd name="connsiteX14" fmla="*/ 2612232 w 7003256"/>
              <a:gd name="connsiteY14" fmla="*/ 1704482 h 1721532"/>
              <a:gd name="connsiteX15" fmla="*/ 2831307 w 7003256"/>
              <a:gd name="connsiteY15" fmla="*/ 1721151 h 1721532"/>
              <a:gd name="connsiteX16" fmla="*/ 2997995 w 7003256"/>
              <a:gd name="connsiteY16" fmla="*/ 1711626 h 1721532"/>
              <a:gd name="connsiteX17" fmla="*/ 3324226 w 7003256"/>
              <a:gd name="connsiteY17" fmla="*/ 1664001 h 1721532"/>
              <a:gd name="connsiteX18" fmla="*/ 3705226 w 7003256"/>
              <a:gd name="connsiteY18" fmla="*/ 1606851 h 1721532"/>
              <a:gd name="connsiteX19" fmla="*/ 4036220 w 7003256"/>
              <a:gd name="connsiteY19" fmla="*/ 1525888 h 1721532"/>
              <a:gd name="connsiteX20" fmla="*/ 4164807 w 7003256"/>
              <a:gd name="connsiteY20" fmla="*/ 1468738 h 1721532"/>
              <a:gd name="connsiteX21" fmla="*/ 4310063 w 7003256"/>
              <a:gd name="connsiteY21" fmla="*/ 1385394 h 1721532"/>
              <a:gd name="connsiteX22" fmla="*/ 4471988 w 7003256"/>
              <a:gd name="connsiteY22" fmla="*/ 1266332 h 1721532"/>
              <a:gd name="connsiteX23" fmla="*/ 4662488 w 7003256"/>
              <a:gd name="connsiteY23" fmla="*/ 1073451 h 1721532"/>
              <a:gd name="connsiteX24" fmla="*/ 4867276 w 7003256"/>
              <a:gd name="connsiteY24" fmla="*/ 847232 h 1721532"/>
              <a:gd name="connsiteX25" fmla="*/ 4981576 w 7003256"/>
              <a:gd name="connsiteY25" fmla="*/ 730551 h 1721532"/>
              <a:gd name="connsiteX26" fmla="*/ 5083970 w 7003256"/>
              <a:gd name="connsiteY26" fmla="*/ 647207 h 1721532"/>
              <a:gd name="connsiteX27" fmla="*/ 5176838 w 7003256"/>
              <a:gd name="connsiteY27" fmla="*/ 594819 h 1721532"/>
              <a:gd name="connsiteX28" fmla="*/ 5312570 w 7003256"/>
              <a:gd name="connsiteY28" fmla="*/ 544813 h 1721532"/>
              <a:gd name="connsiteX29" fmla="*/ 5472113 w 7003256"/>
              <a:gd name="connsiteY29" fmla="*/ 521001 h 1721532"/>
              <a:gd name="connsiteX30" fmla="*/ 5607845 w 7003256"/>
              <a:gd name="connsiteY30" fmla="*/ 530526 h 1721532"/>
              <a:gd name="connsiteX31" fmla="*/ 5772151 w 7003256"/>
              <a:gd name="connsiteY31" fmla="*/ 568626 h 1721532"/>
              <a:gd name="connsiteX32" fmla="*/ 5876926 w 7003256"/>
              <a:gd name="connsiteY32" fmla="*/ 594819 h 1721532"/>
              <a:gd name="connsiteX33" fmla="*/ 6119813 w 7003256"/>
              <a:gd name="connsiteY33" fmla="*/ 659113 h 1721532"/>
              <a:gd name="connsiteX34" fmla="*/ 6350795 w 7003256"/>
              <a:gd name="connsiteY34" fmla="*/ 718644 h 1721532"/>
              <a:gd name="connsiteX35" fmla="*/ 6493669 w 7003256"/>
              <a:gd name="connsiteY35" fmla="*/ 744838 h 1721532"/>
              <a:gd name="connsiteX36" fmla="*/ 6617495 w 7003256"/>
              <a:gd name="connsiteY36" fmla="*/ 742457 h 1721532"/>
              <a:gd name="connsiteX37" fmla="*/ 6815138 w 7003256"/>
              <a:gd name="connsiteY37" fmla="*/ 690069 h 1721532"/>
              <a:gd name="connsiteX38" fmla="*/ 7003256 w 7003256"/>
              <a:gd name="connsiteY38" fmla="*/ 582913 h 1721532"/>
              <a:gd name="connsiteX0" fmla="*/ 0 w 7003256"/>
              <a:gd name="connsiteY0" fmla="*/ 209058 h 1731058"/>
              <a:gd name="connsiteX1" fmla="*/ 192881 w 7003256"/>
              <a:gd name="connsiteY1" fmla="*/ 54275 h 1731058"/>
              <a:gd name="connsiteX2" fmla="*/ 590552 w 7003256"/>
              <a:gd name="connsiteY2" fmla="*/ 3731 h 1731058"/>
              <a:gd name="connsiteX3" fmla="*/ 819150 w 7003256"/>
              <a:gd name="connsiteY3" fmla="*/ 23321 h 1731058"/>
              <a:gd name="connsiteX4" fmla="*/ 1057275 w 7003256"/>
              <a:gd name="connsiteY4" fmla="*/ 178102 h 1731058"/>
              <a:gd name="connsiteX5" fmla="*/ 1245395 w 7003256"/>
              <a:gd name="connsiteY5" fmla="*/ 428132 h 1731058"/>
              <a:gd name="connsiteX6" fmla="*/ 1323975 w 7003256"/>
              <a:gd name="connsiteY6" fmla="*/ 742459 h 1731058"/>
              <a:gd name="connsiteX7" fmla="*/ 1333501 w 7003256"/>
              <a:gd name="connsiteY7" fmla="*/ 947245 h 1731058"/>
              <a:gd name="connsiteX8" fmla="*/ 1331119 w 7003256"/>
              <a:gd name="connsiteY8" fmla="*/ 1028208 h 1731058"/>
              <a:gd name="connsiteX9" fmla="*/ 1343024 w 7003256"/>
              <a:gd name="connsiteY9" fmla="*/ 1106789 h 1731058"/>
              <a:gd name="connsiteX10" fmla="*/ 1421607 w 7003256"/>
              <a:gd name="connsiteY10" fmla="*/ 1228233 h 1731058"/>
              <a:gd name="connsiteX11" fmla="*/ 1528763 w 7003256"/>
              <a:gd name="connsiteY11" fmla="*/ 1342533 h 1731058"/>
              <a:gd name="connsiteX12" fmla="*/ 1764507 w 7003256"/>
              <a:gd name="connsiteY12" fmla="*/ 1437783 h 1731058"/>
              <a:gd name="connsiteX13" fmla="*/ 1959770 w 7003256"/>
              <a:gd name="connsiteY13" fmla="*/ 1499695 h 1731058"/>
              <a:gd name="connsiteX14" fmla="*/ 2378870 w 7003256"/>
              <a:gd name="connsiteY14" fmla="*/ 1640189 h 1731058"/>
              <a:gd name="connsiteX15" fmla="*/ 2612232 w 7003256"/>
              <a:gd name="connsiteY15" fmla="*/ 1714008 h 1731058"/>
              <a:gd name="connsiteX16" fmla="*/ 2831307 w 7003256"/>
              <a:gd name="connsiteY16" fmla="*/ 1730677 h 1731058"/>
              <a:gd name="connsiteX17" fmla="*/ 2997995 w 7003256"/>
              <a:gd name="connsiteY17" fmla="*/ 1721152 h 1731058"/>
              <a:gd name="connsiteX18" fmla="*/ 3324226 w 7003256"/>
              <a:gd name="connsiteY18" fmla="*/ 1673527 h 1731058"/>
              <a:gd name="connsiteX19" fmla="*/ 3705226 w 7003256"/>
              <a:gd name="connsiteY19" fmla="*/ 1616377 h 1731058"/>
              <a:gd name="connsiteX20" fmla="*/ 4036220 w 7003256"/>
              <a:gd name="connsiteY20" fmla="*/ 1535414 h 1731058"/>
              <a:gd name="connsiteX21" fmla="*/ 4164807 w 7003256"/>
              <a:gd name="connsiteY21" fmla="*/ 1478264 h 1731058"/>
              <a:gd name="connsiteX22" fmla="*/ 4310063 w 7003256"/>
              <a:gd name="connsiteY22" fmla="*/ 1394920 h 1731058"/>
              <a:gd name="connsiteX23" fmla="*/ 4471988 w 7003256"/>
              <a:gd name="connsiteY23" fmla="*/ 1275858 h 1731058"/>
              <a:gd name="connsiteX24" fmla="*/ 4662488 w 7003256"/>
              <a:gd name="connsiteY24" fmla="*/ 1082977 h 1731058"/>
              <a:gd name="connsiteX25" fmla="*/ 4867276 w 7003256"/>
              <a:gd name="connsiteY25" fmla="*/ 856758 h 1731058"/>
              <a:gd name="connsiteX26" fmla="*/ 4981576 w 7003256"/>
              <a:gd name="connsiteY26" fmla="*/ 740077 h 1731058"/>
              <a:gd name="connsiteX27" fmla="*/ 5083970 w 7003256"/>
              <a:gd name="connsiteY27" fmla="*/ 656733 h 1731058"/>
              <a:gd name="connsiteX28" fmla="*/ 5176838 w 7003256"/>
              <a:gd name="connsiteY28" fmla="*/ 604345 h 1731058"/>
              <a:gd name="connsiteX29" fmla="*/ 5312570 w 7003256"/>
              <a:gd name="connsiteY29" fmla="*/ 554339 h 1731058"/>
              <a:gd name="connsiteX30" fmla="*/ 5472113 w 7003256"/>
              <a:gd name="connsiteY30" fmla="*/ 530527 h 1731058"/>
              <a:gd name="connsiteX31" fmla="*/ 5607845 w 7003256"/>
              <a:gd name="connsiteY31" fmla="*/ 540052 h 1731058"/>
              <a:gd name="connsiteX32" fmla="*/ 5772151 w 7003256"/>
              <a:gd name="connsiteY32" fmla="*/ 578152 h 1731058"/>
              <a:gd name="connsiteX33" fmla="*/ 5876926 w 7003256"/>
              <a:gd name="connsiteY33" fmla="*/ 604345 h 1731058"/>
              <a:gd name="connsiteX34" fmla="*/ 6119813 w 7003256"/>
              <a:gd name="connsiteY34" fmla="*/ 668639 h 1731058"/>
              <a:gd name="connsiteX35" fmla="*/ 6350795 w 7003256"/>
              <a:gd name="connsiteY35" fmla="*/ 728170 h 1731058"/>
              <a:gd name="connsiteX36" fmla="*/ 6493669 w 7003256"/>
              <a:gd name="connsiteY36" fmla="*/ 754364 h 1731058"/>
              <a:gd name="connsiteX37" fmla="*/ 6617495 w 7003256"/>
              <a:gd name="connsiteY37" fmla="*/ 751983 h 1731058"/>
              <a:gd name="connsiteX38" fmla="*/ 6815138 w 7003256"/>
              <a:gd name="connsiteY38" fmla="*/ 699595 h 1731058"/>
              <a:gd name="connsiteX39" fmla="*/ 7003256 w 7003256"/>
              <a:gd name="connsiteY39" fmla="*/ 592439 h 1731058"/>
              <a:gd name="connsiteX0" fmla="*/ 0 w 7003256"/>
              <a:gd name="connsiteY0" fmla="*/ 237045 h 1759045"/>
              <a:gd name="connsiteX1" fmla="*/ 192881 w 7003256"/>
              <a:gd name="connsiteY1" fmla="*/ 82262 h 1759045"/>
              <a:gd name="connsiteX2" fmla="*/ 547689 w 7003256"/>
              <a:gd name="connsiteY2" fmla="*/ 762 h 1759045"/>
              <a:gd name="connsiteX3" fmla="*/ 819150 w 7003256"/>
              <a:gd name="connsiteY3" fmla="*/ 51308 h 1759045"/>
              <a:gd name="connsiteX4" fmla="*/ 1057275 w 7003256"/>
              <a:gd name="connsiteY4" fmla="*/ 206089 h 1759045"/>
              <a:gd name="connsiteX5" fmla="*/ 1245395 w 7003256"/>
              <a:gd name="connsiteY5" fmla="*/ 456119 h 1759045"/>
              <a:gd name="connsiteX6" fmla="*/ 1323975 w 7003256"/>
              <a:gd name="connsiteY6" fmla="*/ 770446 h 1759045"/>
              <a:gd name="connsiteX7" fmla="*/ 1333501 w 7003256"/>
              <a:gd name="connsiteY7" fmla="*/ 975232 h 1759045"/>
              <a:gd name="connsiteX8" fmla="*/ 1331119 w 7003256"/>
              <a:gd name="connsiteY8" fmla="*/ 1056195 h 1759045"/>
              <a:gd name="connsiteX9" fmla="*/ 1343024 w 7003256"/>
              <a:gd name="connsiteY9" fmla="*/ 1134776 h 1759045"/>
              <a:gd name="connsiteX10" fmla="*/ 1421607 w 7003256"/>
              <a:gd name="connsiteY10" fmla="*/ 1256220 h 1759045"/>
              <a:gd name="connsiteX11" fmla="*/ 1528763 w 7003256"/>
              <a:gd name="connsiteY11" fmla="*/ 1370520 h 1759045"/>
              <a:gd name="connsiteX12" fmla="*/ 1764507 w 7003256"/>
              <a:gd name="connsiteY12" fmla="*/ 1465770 h 1759045"/>
              <a:gd name="connsiteX13" fmla="*/ 1959770 w 7003256"/>
              <a:gd name="connsiteY13" fmla="*/ 1527682 h 1759045"/>
              <a:gd name="connsiteX14" fmla="*/ 2378870 w 7003256"/>
              <a:gd name="connsiteY14" fmla="*/ 1668176 h 1759045"/>
              <a:gd name="connsiteX15" fmla="*/ 2612232 w 7003256"/>
              <a:gd name="connsiteY15" fmla="*/ 1741995 h 1759045"/>
              <a:gd name="connsiteX16" fmla="*/ 2831307 w 7003256"/>
              <a:gd name="connsiteY16" fmla="*/ 1758664 h 1759045"/>
              <a:gd name="connsiteX17" fmla="*/ 2997995 w 7003256"/>
              <a:gd name="connsiteY17" fmla="*/ 1749139 h 1759045"/>
              <a:gd name="connsiteX18" fmla="*/ 3324226 w 7003256"/>
              <a:gd name="connsiteY18" fmla="*/ 1701514 h 1759045"/>
              <a:gd name="connsiteX19" fmla="*/ 3705226 w 7003256"/>
              <a:gd name="connsiteY19" fmla="*/ 1644364 h 1759045"/>
              <a:gd name="connsiteX20" fmla="*/ 4036220 w 7003256"/>
              <a:gd name="connsiteY20" fmla="*/ 1563401 h 1759045"/>
              <a:gd name="connsiteX21" fmla="*/ 4164807 w 7003256"/>
              <a:gd name="connsiteY21" fmla="*/ 1506251 h 1759045"/>
              <a:gd name="connsiteX22" fmla="*/ 4310063 w 7003256"/>
              <a:gd name="connsiteY22" fmla="*/ 1422907 h 1759045"/>
              <a:gd name="connsiteX23" fmla="*/ 4471988 w 7003256"/>
              <a:gd name="connsiteY23" fmla="*/ 1303845 h 1759045"/>
              <a:gd name="connsiteX24" fmla="*/ 4662488 w 7003256"/>
              <a:gd name="connsiteY24" fmla="*/ 1110964 h 1759045"/>
              <a:gd name="connsiteX25" fmla="*/ 4867276 w 7003256"/>
              <a:gd name="connsiteY25" fmla="*/ 884745 h 1759045"/>
              <a:gd name="connsiteX26" fmla="*/ 4981576 w 7003256"/>
              <a:gd name="connsiteY26" fmla="*/ 768064 h 1759045"/>
              <a:gd name="connsiteX27" fmla="*/ 5083970 w 7003256"/>
              <a:gd name="connsiteY27" fmla="*/ 684720 h 1759045"/>
              <a:gd name="connsiteX28" fmla="*/ 5176838 w 7003256"/>
              <a:gd name="connsiteY28" fmla="*/ 632332 h 1759045"/>
              <a:gd name="connsiteX29" fmla="*/ 5312570 w 7003256"/>
              <a:gd name="connsiteY29" fmla="*/ 582326 h 1759045"/>
              <a:gd name="connsiteX30" fmla="*/ 5472113 w 7003256"/>
              <a:gd name="connsiteY30" fmla="*/ 558514 h 1759045"/>
              <a:gd name="connsiteX31" fmla="*/ 5607845 w 7003256"/>
              <a:gd name="connsiteY31" fmla="*/ 568039 h 1759045"/>
              <a:gd name="connsiteX32" fmla="*/ 5772151 w 7003256"/>
              <a:gd name="connsiteY32" fmla="*/ 606139 h 1759045"/>
              <a:gd name="connsiteX33" fmla="*/ 5876926 w 7003256"/>
              <a:gd name="connsiteY33" fmla="*/ 632332 h 1759045"/>
              <a:gd name="connsiteX34" fmla="*/ 6119813 w 7003256"/>
              <a:gd name="connsiteY34" fmla="*/ 696626 h 1759045"/>
              <a:gd name="connsiteX35" fmla="*/ 6350795 w 7003256"/>
              <a:gd name="connsiteY35" fmla="*/ 756157 h 1759045"/>
              <a:gd name="connsiteX36" fmla="*/ 6493669 w 7003256"/>
              <a:gd name="connsiteY36" fmla="*/ 782351 h 1759045"/>
              <a:gd name="connsiteX37" fmla="*/ 6617495 w 7003256"/>
              <a:gd name="connsiteY37" fmla="*/ 779970 h 1759045"/>
              <a:gd name="connsiteX38" fmla="*/ 6815138 w 7003256"/>
              <a:gd name="connsiteY38" fmla="*/ 727582 h 1759045"/>
              <a:gd name="connsiteX39" fmla="*/ 7003256 w 7003256"/>
              <a:gd name="connsiteY39" fmla="*/ 620426 h 1759045"/>
              <a:gd name="connsiteX0" fmla="*/ 0 w 7003256"/>
              <a:gd name="connsiteY0" fmla="*/ 236290 h 1758290"/>
              <a:gd name="connsiteX1" fmla="*/ 192881 w 7003256"/>
              <a:gd name="connsiteY1" fmla="*/ 81507 h 1758290"/>
              <a:gd name="connsiteX2" fmla="*/ 547689 w 7003256"/>
              <a:gd name="connsiteY2" fmla="*/ 7 h 1758290"/>
              <a:gd name="connsiteX3" fmla="*/ 819150 w 7003256"/>
              <a:gd name="connsiteY3" fmla="*/ 50553 h 1758290"/>
              <a:gd name="connsiteX4" fmla="*/ 1057275 w 7003256"/>
              <a:gd name="connsiteY4" fmla="*/ 205334 h 1758290"/>
              <a:gd name="connsiteX5" fmla="*/ 1245395 w 7003256"/>
              <a:gd name="connsiteY5" fmla="*/ 455364 h 1758290"/>
              <a:gd name="connsiteX6" fmla="*/ 1323975 w 7003256"/>
              <a:gd name="connsiteY6" fmla="*/ 769691 h 1758290"/>
              <a:gd name="connsiteX7" fmla="*/ 1333501 w 7003256"/>
              <a:gd name="connsiteY7" fmla="*/ 974477 h 1758290"/>
              <a:gd name="connsiteX8" fmla="*/ 1331119 w 7003256"/>
              <a:gd name="connsiteY8" fmla="*/ 1055440 h 1758290"/>
              <a:gd name="connsiteX9" fmla="*/ 1343024 w 7003256"/>
              <a:gd name="connsiteY9" fmla="*/ 1134021 h 1758290"/>
              <a:gd name="connsiteX10" fmla="*/ 1421607 w 7003256"/>
              <a:gd name="connsiteY10" fmla="*/ 1255465 h 1758290"/>
              <a:gd name="connsiteX11" fmla="*/ 1528763 w 7003256"/>
              <a:gd name="connsiteY11" fmla="*/ 1369765 h 1758290"/>
              <a:gd name="connsiteX12" fmla="*/ 1764507 w 7003256"/>
              <a:gd name="connsiteY12" fmla="*/ 1465015 h 1758290"/>
              <a:gd name="connsiteX13" fmla="*/ 1959770 w 7003256"/>
              <a:gd name="connsiteY13" fmla="*/ 1526927 h 1758290"/>
              <a:gd name="connsiteX14" fmla="*/ 2378870 w 7003256"/>
              <a:gd name="connsiteY14" fmla="*/ 1667421 h 1758290"/>
              <a:gd name="connsiteX15" fmla="*/ 2612232 w 7003256"/>
              <a:gd name="connsiteY15" fmla="*/ 1741240 h 1758290"/>
              <a:gd name="connsiteX16" fmla="*/ 2831307 w 7003256"/>
              <a:gd name="connsiteY16" fmla="*/ 1757909 h 1758290"/>
              <a:gd name="connsiteX17" fmla="*/ 2997995 w 7003256"/>
              <a:gd name="connsiteY17" fmla="*/ 1748384 h 1758290"/>
              <a:gd name="connsiteX18" fmla="*/ 3324226 w 7003256"/>
              <a:gd name="connsiteY18" fmla="*/ 1700759 h 1758290"/>
              <a:gd name="connsiteX19" fmla="*/ 3705226 w 7003256"/>
              <a:gd name="connsiteY19" fmla="*/ 1643609 h 1758290"/>
              <a:gd name="connsiteX20" fmla="*/ 4036220 w 7003256"/>
              <a:gd name="connsiteY20" fmla="*/ 1562646 h 1758290"/>
              <a:gd name="connsiteX21" fmla="*/ 4164807 w 7003256"/>
              <a:gd name="connsiteY21" fmla="*/ 1505496 h 1758290"/>
              <a:gd name="connsiteX22" fmla="*/ 4310063 w 7003256"/>
              <a:gd name="connsiteY22" fmla="*/ 1422152 h 1758290"/>
              <a:gd name="connsiteX23" fmla="*/ 4471988 w 7003256"/>
              <a:gd name="connsiteY23" fmla="*/ 1303090 h 1758290"/>
              <a:gd name="connsiteX24" fmla="*/ 4662488 w 7003256"/>
              <a:gd name="connsiteY24" fmla="*/ 1110209 h 1758290"/>
              <a:gd name="connsiteX25" fmla="*/ 4867276 w 7003256"/>
              <a:gd name="connsiteY25" fmla="*/ 883990 h 1758290"/>
              <a:gd name="connsiteX26" fmla="*/ 4981576 w 7003256"/>
              <a:gd name="connsiteY26" fmla="*/ 767309 h 1758290"/>
              <a:gd name="connsiteX27" fmla="*/ 5083970 w 7003256"/>
              <a:gd name="connsiteY27" fmla="*/ 683965 h 1758290"/>
              <a:gd name="connsiteX28" fmla="*/ 5176838 w 7003256"/>
              <a:gd name="connsiteY28" fmla="*/ 631577 h 1758290"/>
              <a:gd name="connsiteX29" fmla="*/ 5312570 w 7003256"/>
              <a:gd name="connsiteY29" fmla="*/ 581571 h 1758290"/>
              <a:gd name="connsiteX30" fmla="*/ 5472113 w 7003256"/>
              <a:gd name="connsiteY30" fmla="*/ 557759 h 1758290"/>
              <a:gd name="connsiteX31" fmla="*/ 5607845 w 7003256"/>
              <a:gd name="connsiteY31" fmla="*/ 567284 h 1758290"/>
              <a:gd name="connsiteX32" fmla="*/ 5772151 w 7003256"/>
              <a:gd name="connsiteY32" fmla="*/ 605384 h 1758290"/>
              <a:gd name="connsiteX33" fmla="*/ 5876926 w 7003256"/>
              <a:gd name="connsiteY33" fmla="*/ 631577 h 1758290"/>
              <a:gd name="connsiteX34" fmla="*/ 6119813 w 7003256"/>
              <a:gd name="connsiteY34" fmla="*/ 695871 h 1758290"/>
              <a:gd name="connsiteX35" fmla="*/ 6350795 w 7003256"/>
              <a:gd name="connsiteY35" fmla="*/ 755402 h 1758290"/>
              <a:gd name="connsiteX36" fmla="*/ 6493669 w 7003256"/>
              <a:gd name="connsiteY36" fmla="*/ 781596 h 1758290"/>
              <a:gd name="connsiteX37" fmla="*/ 6617495 w 7003256"/>
              <a:gd name="connsiteY37" fmla="*/ 779215 h 1758290"/>
              <a:gd name="connsiteX38" fmla="*/ 6815138 w 7003256"/>
              <a:gd name="connsiteY38" fmla="*/ 726827 h 1758290"/>
              <a:gd name="connsiteX39" fmla="*/ 7003256 w 7003256"/>
              <a:gd name="connsiteY39" fmla="*/ 619671 h 1758290"/>
              <a:gd name="connsiteX0" fmla="*/ 0 w 7003256"/>
              <a:gd name="connsiteY0" fmla="*/ 236290 h 1758290"/>
              <a:gd name="connsiteX1" fmla="*/ 192881 w 7003256"/>
              <a:gd name="connsiteY1" fmla="*/ 81507 h 1758290"/>
              <a:gd name="connsiteX2" fmla="*/ 547689 w 7003256"/>
              <a:gd name="connsiteY2" fmla="*/ 7 h 1758290"/>
              <a:gd name="connsiteX3" fmla="*/ 819150 w 7003256"/>
              <a:gd name="connsiteY3" fmla="*/ 50553 h 1758290"/>
              <a:gd name="connsiteX4" fmla="*/ 1057275 w 7003256"/>
              <a:gd name="connsiteY4" fmla="*/ 205334 h 1758290"/>
              <a:gd name="connsiteX5" fmla="*/ 1245395 w 7003256"/>
              <a:gd name="connsiteY5" fmla="*/ 455364 h 1758290"/>
              <a:gd name="connsiteX6" fmla="*/ 1323975 w 7003256"/>
              <a:gd name="connsiteY6" fmla="*/ 769691 h 1758290"/>
              <a:gd name="connsiteX7" fmla="*/ 1333501 w 7003256"/>
              <a:gd name="connsiteY7" fmla="*/ 974477 h 1758290"/>
              <a:gd name="connsiteX8" fmla="*/ 1331119 w 7003256"/>
              <a:gd name="connsiteY8" fmla="*/ 1055440 h 1758290"/>
              <a:gd name="connsiteX9" fmla="*/ 1343024 w 7003256"/>
              <a:gd name="connsiteY9" fmla="*/ 1134021 h 1758290"/>
              <a:gd name="connsiteX10" fmla="*/ 1421607 w 7003256"/>
              <a:gd name="connsiteY10" fmla="*/ 1255465 h 1758290"/>
              <a:gd name="connsiteX11" fmla="*/ 1528763 w 7003256"/>
              <a:gd name="connsiteY11" fmla="*/ 1369765 h 1758290"/>
              <a:gd name="connsiteX12" fmla="*/ 1764507 w 7003256"/>
              <a:gd name="connsiteY12" fmla="*/ 1465015 h 1758290"/>
              <a:gd name="connsiteX13" fmla="*/ 1959770 w 7003256"/>
              <a:gd name="connsiteY13" fmla="*/ 1526927 h 1758290"/>
              <a:gd name="connsiteX14" fmla="*/ 2378870 w 7003256"/>
              <a:gd name="connsiteY14" fmla="*/ 1667421 h 1758290"/>
              <a:gd name="connsiteX15" fmla="*/ 2612232 w 7003256"/>
              <a:gd name="connsiteY15" fmla="*/ 1741240 h 1758290"/>
              <a:gd name="connsiteX16" fmla="*/ 2831307 w 7003256"/>
              <a:gd name="connsiteY16" fmla="*/ 1757909 h 1758290"/>
              <a:gd name="connsiteX17" fmla="*/ 2997995 w 7003256"/>
              <a:gd name="connsiteY17" fmla="*/ 1748384 h 1758290"/>
              <a:gd name="connsiteX18" fmla="*/ 3324226 w 7003256"/>
              <a:gd name="connsiteY18" fmla="*/ 1700759 h 1758290"/>
              <a:gd name="connsiteX19" fmla="*/ 3705226 w 7003256"/>
              <a:gd name="connsiteY19" fmla="*/ 1643609 h 1758290"/>
              <a:gd name="connsiteX20" fmla="*/ 4036220 w 7003256"/>
              <a:gd name="connsiteY20" fmla="*/ 1562646 h 1758290"/>
              <a:gd name="connsiteX21" fmla="*/ 4164807 w 7003256"/>
              <a:gd name="connsiteY21" fmla="*/ 1505496 h 1758290"/>
              <a:gd name="connsiteX22" fmla="*/ 4310063 w 7003256"/>
              <a:gd name="connsiteY22" fmla="*/ 1422152 h 1758290"/>
              <a:gd name="connsiteX23" fmla="*/ 4471988 w 7003256"/>
              <a:gd name="connsiteY23" fmla="*/ 1303090 h 1758290"/>
              <a:gd name="connsiteX24" fmla="*/ 4662488 w 7003256"/>
              <a:gd name="connsiteY24" fmla="*/ 1110209 h 1758290"/>
              <a:gd name="connsiteX25" fmla="*/ 4867276 w 7003256"/>
              <a:gd name="connsiteY25" fmla="*/ 883990 h 1758290"/>
              <a:gd name="connsiteX26" fmla="*/ 4981576 w 7003256"/>
              <a:gd name="connsiteY26" fmla="*/ 767309 h 1758290"/>
              <a:gd name="connsiteX27" fmla="*/ 5083970 w 7003256"/>
              <a:gd name="connsiteY27" fmla="*/ 683965 h 1758290"/>
              <a:gd name="connsiteX28" fmla="*/ 5176838 w 7003256"/>
              <a:gd name="connsiteY28" fmla="*/ 631577 h 1758290"/>
              <a:gd name="connsiteX29" fmla="*/ 5312570 w 7003256"/>
              <a:gd name="connsiteY29" fmla="*/ 581571 h 1758290"/>
              <a:gd name="connsiteX30" fmla="*/ 5472113 w 7003256"/>
              <a:gd name="connsiteY30" fmla="*/ 557759 h 1758290"/>
              <a:gd name="connsiteX31" fmla="*/ 5607845 w 7003256"/>
              <a:gd name="connsiteY31" fmla="*/ 567284 h 1758290"/>
              <a:gd name="connsiteX32" fmla="*/ 5772151 w 7003256"/>
              <a:gd name="connsiteY32" fmla="*/ 605384 h 1758290"/>
              <a:gd name="connsiteX33" fmla="*/ 5876926 w 7003256"/>
              <a:gd name="connsiteY33" fmla="*/ 631577 h 1758290"/>
              <a:gd name="connsiteX34" fmla="*/ 6119813 w 7003256"/>
              <a:gd name="connsiteY34" fmla="*/ 695871 h 1758290"/>
              <a:gd name="connsiteX35" fmla="*/ 6350795 w 7003256"/>
              <a:gd name="connsiteY35" fmla="*/ 755402 h 1758290"/>
              <a:gd name="connsiteX36" fmla="*/ 6493669 w 7003256"/>
              <a:gd name="connsiteY36" fmla="*/ 781596 h 1758290"/>
              <a:gd name="connsiteX37" fmla="*/ 6617495 w 7003256"/>
              <a:gd name="connsiteY37" fmla="*/ 779215 h 1758290"/>
              <a:gd name="connsiteX38" fmla="*/ 6815138 w 7003256"/>
              <a:gd name="connsiteY38" fmla="*/ 726827 h 1758290"/>
              <a:gd name="connsiteX39" fmla="*/ 7003256 w 7003256"/>
              <a:gd name="connsiteY39" fmla="*/ 619671 h 1758290"/>
              <a:gd name="connsiteX0" fmla="*/ 0 w 7003256"/>
              <a:gd name="connsiteY0" fmla="*/ 236290 h 1758290"/>
              <a:gd name="connsiteX1" fmla="*/ 192881 w 7003256"/>
              <a:gd name="connsiteY1" fmla="*/ 81507 h 1758290"/>
              <a:gd name="connsiteX2" fmla="*/ 547689 w 7003256"/>
              <a:gd name="connsiteY2" fmla="*/ 7 h 1758290"/>
              <a:gd name="connsiteX3" fmla="*/ 819150 w 7003256"/>
              <a:gd name="connsiteY3" fmla="*/ 50553 h 1758290"/>
              <a:gd name="connsiteX4" fmla="*/ 1076325 w 7003256"/>
              <a:gd name="connsiteY4" fmla="*/ 207715 h 1758290"/>
              <a:gd name="connsiteX5" fmla="*/ 1245395 w 7003256"/>
              <a:gd name="connsiteY5" fmla="*/ 455364 h 1758290"/>
              <a:gd name="connsiteX6" fmla="*/ 1323975 w 7003256"/>
              <a:gd name="connsiteY6" fmla="*/ 769691 h 1758290"/>
              <a:gd name="connsiteX7" fmla="*/ 1333501 w 7003256"/>
              <a:gd name="connsiteY7" fmla="*/ 974477 h 1758290"/>
              <a:gd name="connsiteX8" fmla="*/ 1331119 w 7003256"/>
              <a:gd name="connsiteY8" fmla="*/ 1055440 h 1758290"/>
              <a:gd name="connsiteX9" fmla="*/ 1343024 w 7003256"/>
              <a:gd name="connsiteY9" fmla="*/ 1134021 h 1758290"/>
              <a:gd name="connsiteX10" fmla="*/ 1421607 w 7003256"/>
              <a:gd name="connsiteY10" fmla="*/ 1255465 h 1758290"/>
              <a:gd name="connsiteX11" fmla="*/ 1528763 w 7003256"/>
              <a:gd name="connsiteY11" fmla="*/ 1369765 h 1758290"/>
              <a:gd name="connsiteX12" fmla="*/ 1764507 w 7003256"/>
              <a:gd name="connsiteY12" fmla="*/ 1465015 h 1758290"/>
              <a:gd name="connsiteX13" fmla="*/ 1959770 w 7003256"/>
              <a:gd name="connsiteY13" fmla="*/ 1526927 h 1758290"/>
              <a:gd name="connsiteX14" fmla="*/ 2378870 w 7003256"/>
              <a:gd name="connsiteY14" fmla="*/ 1667421 h 1758290"/>
              <a:gd name="connsiteX15" fmla="*/ 2612232 w 7003256"/>
              <a:gd name="connsiteY15" fmla="*/ 1741240 h 1758290"/>
              <a:gd name="connsiteX16" fmla="*/ 2831307 w 7003256"/>
              <a:gd name="connsiteY16" fmla="*/ 1757909 h 1758290"/>
              <a:gd name="connsiteX17" fmla="*/ 2997995 w 7003256"/>
              <a:gd name="connsiteY17" fmla="*/ 1748384 h 1758290"/>
              <a:gd name="connsiteX18" fmla="*/ 3324226 w 7003256"/>
              <a:gd name="connsiteY18" fmla="*/ 1700759 h 1758290"/>
              <a:gd name="connsiteX19" fmla="*/ 3705226 w 7003256"/>
              <a:gd name="connsiteY19" fmla="*/ 1643609 h 1758290"/>
              <a:gd name="connsiteX20" fmla="*/ 4036220 w 7003256"/>
              <a:gd name="connsiteY20" fmla="*/ 1562646 h 1758290"/>
              <a:gd name="connsiteX21" fmla="*/ 4164807 w 7003256"/>
              <a:gd name="connsiteY21" fmla="*/ 1505496 h 1758290"/>
              <a:gd name="connsiteX22" fmla="*/ 4310063 w 7003256"/>
              <a:gd name="connsiteY22" fmla="*/ 1422152 h 1758290"/>
              <a:gd name="connsiteX23" fmla="*/ 4471988 w 7003256"/>
              <a:gd name="connsiteY23" fmla="*/ 1303090 h 1758290"/>
              <a:gd name="connsiteX24" fmla="*/ 4662488 w 7003256"/>
              <a:gd name="connsiteY24" fmla="*/ 1110209 h 1758290"/>
              <a:gd name="connsiteX25" fmla="*/ 4867276 w 7003256"/>
              <a:gd name="connsiteY25" fmla="*/ 883990 h 1758290"/>
              <a:gd name="connsiteX26" fmla="*/ 4981576 w 7003256"/>
              <a:gd name="connsiteY26" fmla="*/ 767309 h 1758290"/>
              <a:gd name="connsiteX27" fmla="*/ 5083970 w 7003256"/>
              <a:gd name="connsiteY27" fmla="*/ 683965 h 1758290"/>
              <a:gd name="connsiteX28" fmla="*/ 5176838 w 7003256"/>
              <a:gd name="connsiteY28" fmla="*/ 631577 h 1758290"/>
              <a:gd name="connsiteX29" fmla="*/ 5312570 w 7003256"/>
              <a:gd name="connsiteY29" fmla="*/ 581571 h 1758290"/>
              <a:gd name="connsiteX30" fmla="*/ 5472113 w 7003256"/>
              <a:gd name="connsiteY30" fmla="*/ 557759 h 1758290"/>
              <a:gd name="connsiteX31" fmla="*/ 5607845 w 7003256"/>
              <a:gd name="connsiteY31" fmla="*/ 567284 h 1758290"/>
              <a:gd name="connsiteX32" fmla="*/ 5772151 w 7003256"/>
              <a:gd name="connsiteY32" fmla="*/ 605384 h 1758290"/>
              <a:gd name="connsiteX33" fmla="*/ 5876926 w 7003256"/>
              <a:gd name="connsiteY33" fmla="*/ 631577 h 1758290"/>
              <a:gd name="connsiteX34" fmla="*/ 6119813 w 7003256"/>
              <a:gd name="connsiteY34" fmla="*/ 695871 h 1758290"/>
              <a:gd name="connsiteX35" fmla="*/ 6350795 w 7003256"/>
              <a:gd name="connsiteY35" fmla="*/ 755402 h 1758290"/>
              <a:gd name="connsiteX36" fmla="*/ 6493669 w 7003256"/>
              <a:gd name="connsiteY36" fmla="*/ 781596 h 1758290"/>
              <a:gd name="connsiteX37" fmla="*/ 6617495 w 7003256"/>
              <a:gd name="connsiteY37" fmla="*/ 779215 h 1758290"/>
              <a:gd name="connsiteX38" fmla="*/ 6815138 w 7003256"/>
              <a:gd name="connsiteY38" fmla="*/ 726827 h 1758290"/>
              <a:gd name="connsiteX39" fmla="*/ 7003256 w 7003256"/>
              <a:gd name="connsiteY39" fmla="*/ 619671 h 17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003256" h="1758290">
                <a:moveTo>
                  <a:pt x="0" y="236290"/>
                </a:moveTo>
                <a:cubicBezTo>
                  <a:pt x="102392" y="170607"/>
                  <a:pt x="101600" y="120887"/>
                  <a:pt x="192881" y="81507"/>
                </a:cubicBezTo>
                <a:cubicBezTo>
                  <a:pt x="284162" y="42127"/>
                  <a:pt x="443311" y="5166"/>
                  <a:pt x="547689" y="7"/>
                </a:cubicBezTo>
                <a:cubicBezTo>
                  <a:pt x="673499" y="-390"/>
                  <a:pt x="731044" y="15935"/>
                  <a:pt x="819150" y="50553"/>
                </a:cubicBezTo>
                <a:cubicBezTo>
                  <a:pt x="907256" y="85171"/>
                  <a:pt x="1005284" y="140247"/>
                  <a:pt x="1076325" y="207715"/>
                </a:cubicBezTo>
                <a:cubicBezTo>
                  <a:pt x="1147366" y="275183"/>
                  <a:pt x="1204120" y="361701"/>
                  <a:pt x="1245395" y="455364"/>
                </a:cubicBezTo>
                <a:cubicBezTo>
                  <a:pt x="1286670" y="549027"/>
                  <a:pt x="1316435" y="683172"/>
                  <a:pt x="1323975" y="769691"/>
                </a:cubicBezTo>
                <a:cubicBezTo>
                  <a:pt x="1331515" y="856210"/>
                  <a:pt x="1332310" y="926852"/>
                  <a:pt x="1333501" y="974477"/>
                </a:cubicBezTo>
                <a:cubicBezTo>
                  <a:pt x="1334692" y="1022102"/>
                  <a:pt x="1329532" y="1028849"/>
                  <a:pt x="1331119" y="1055440"/>
                </a:cubicBezTo>
                <a:cubicBezTo>
                  <a:pt x="1332706" y="1082031"/>
                  <a:pt x="1327943" y="1100684"/>
                  <a:pt x="1343024" y="1134021"/>
                </a:cubicBezTo>
                <a:cubicBezTo>
                  <a:pt x="1358105" y="1167359"/>
                  <a:pt x="1390651" y="1216174"/>
                  <a:pt x="1421607" y="1255465"/>
                </a:cubicBezTo>
                <a:cubicBezTo>
                  <a:pt x="1452563" y="1294756"/>
                  <a:pt x="1471613" y="1334840"/>
                  <a:pt x="1528763" y="1369765"/>
                </a:cubicBezTo>
                <a:cubicBezTo>
                  <a:pt x="1585913" y="1404690"/>
                  <a:pt x="1692673" y="1438821"/>
                  <a:pt x="1764507" y="1465015"/>
                </a:cubicBezTo>
                <a:cubicBezTo>
                  <a:pt x="1836341" y="1491209"/>
                  <a:pt x="1959770" y="1526927"/>
                  <a:pt x="1959770" y="1526927"/>
                </a:cubicBezTo>
                <a:lnTo>
                  <a:pt x="2378870" y="1667421"/>
                </a:lnTo>
                <a:cubicBezTo>
                  <a:pt x="2487614" y="1703140"/>
                  <a:pt x="2536826" y="1726159"/>
                  <a:pt x="2612232" y="1741240"/>
                </a:cubicBezTo>
                <a:cubicBezTo>
                  <a:pt x="2687638" y="1756321"/>
                  <a:pt x="2767013" y="1756718"/>
                  <a:pt x="2831307" y="1757909"/>
                </a:cubicBezTo>
                <a:cubicBezTo>
                  <a:pt x="2895601" y="1759100"/>
                  <a:pt x="2915842" y="1757909"/>
                  <a:pt x="2997995" y="1748384"/>
                </a:cubicBezTo>
                <a:cubicBezTo>
                  <a:pt x="3080148" y="1738859"/>
                  <a:pt x="3324226" y="1700759"/>
                  <a:pt x="3324226" y="1700759"/>
                </a:cubicBezTo>
                <a:cubicBezTo>
                  <a:pt x="3442098" y="1683297"/>
                  <a:pt x="3586560" y="1666628"/>
                  <a:pt x="3705226" y="1643609"/>
                </a:cubicBezTo>
                <a:cubicBezTo>
                  <a:pt x="3823892" y="1620590"/>
                  <a:pt x="3959623" y="1585665"/>
                  <a:pt x="4036220" y="1562646"/>
                </a:cubicBezTo>
                <a:cubicBezTo>
                  <a:pt x="4112817" y="1539627"/>
                  <a:pt x="4119167" y="1528912"/>
                  <a:pt x="4164807" y="1505496"/>
                </a:cubicBezTo>
                <a:cubicBezTo>
                  <a:pt x="4210447" y="1482080"/>
                  <a:pt x="4258866" y="1455886"/>
                  <a:pt x="4310063" y="1422152"/>
                </a:cubicBezTo>
                <a:cubicBezTo>
                  <a:pt x="4361260" y="1388418"/>
                  <a:pt x="4413251" y="1355080"/>
                  <a:pt x="4471988" y="1303090"/>
                </a:cubicBezTo>
                <a:cubicBezTo>
                  <a:pt x="4530725" y="1251100"/>
                  <a:pt x="4596607" y="1180059"/>
                  <a:pt x="4662488" y="1110209"/>
                </a:cubicBezTo>
                <a:cubicBezTo>
                  <a:pt x="4728369" y="1040359"/>
                  <a:pt x="4814095" y="941140"/>
                  <a:pt x="4867276" y="883990"/>
                </a:cubicBezTo>
                <a:cubicBezTo>
                  <a:pt x="4920457" y="826840"/>
                  <a:pt x="4945460" y="800646"/>
                  <a:pt x="4981576" y="767309"/>
                </a:cubicBezTo>
                <a:cubicBezTo>
                  <a:pt x="5017692" y="733972"/>
                  <a:pt x="5051426" y="706587"/>
                  <a:pt x="5083970" y="683965"/>
                </a:cubicBezTo>
                <a:cubicBezTo>
                  <a:pt x="5116514" y="661343"/>
                  <a:pt x="5138738" y="648643"/>
                  <a:pt x="5176838" y="631577"/>
                </a:cubicBezTo>
                <a:cubicBezTo>
                  <a:pt x="5214938" y="614511"/>
                  <a:pt x="5263358" y="593874"/>
                  <a:pt x="5312570" y="581571"/>
                </a:cubicBezTo>
                <a:cubicBezTo>
                  <a:pt x="5361782" y="569268"/>
                  <a:pt x="5422901" y="560140"/>
                  <a:pt x="5472113" y="557759"/>
                </a:cubicBezTo>
                <a:cubicBezTo>
                  <a:pt x="5521325" y="555378"/>
                  <a:pt x="5557839" y="559347"/>
                  <a:pt x="5607845" y="567284"/>
                </a:cubicBezTo>
                <a:cubicBezTo>
                  <a:pt x="5657851" y="575221"/>
                  <a:pt x="5727304" y="594669"/>
                  <a:pt x="5772151" y="605384"/>
                </a:cubicBezTo>
                <a:cubicBezTo>
                  <a:pt x="5816998" y="616100"/>
                  <a:pt x="5876926" y="631577"/>
                  <a:pt x="5876926" y="631577"/>
                </a:cubicBezTo>
                <a:lnTo>
                  <a:pt x="6119813" y="695871"/>
                </a:lnTo>
                <a:cubicBezTo>
                  <a:pt x="6198791" y="716508"/>
                  <a:pt x="6288486" y="741115"/>
                  <a:pt x="6350795" y="755402"/>
                </a:cubicBezTo>
                <a:cubicBezTo>
                  <a:pt x="6413104" y="769690"/>
                  <a:pt x="6449219" y="777627"/>
                  <a:pt x="6493669" y="781596"/>
                </a:cubicBezTo>
                <a:cubicBezTo>
                  <a:pt x="6538119" y="785565"/>
                  <a:pt x="6563917" y="788343"/>
                  <a:pt x="6617495" y="779215"/>
                </a:cubicBezTo>
                <a:cubicBezTo>
                  <a:pt x="6671073" y="770087"/>
                  <a:pt x="6750845" y="753418"/>
                  <a:pt x="6815138" y="726827"/>
                </a:cubicBezTo>
                <a:cubicBezTo>
                  <a:pt x="6879431" y="700236"/>
                  <a:pt x="6971903" y="599033"/>
                  <a:pt x="7003256" y="61967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Dowolny kształt: kształt 47">
            <a:extLst>
              <a:ext uri="{FF2B5EF4-FFF2-40B4-BE49-F238E27FC236}">
                <a16:creationId xmlns:a16="http://schemas.microsoft.com/office/drawing/2014/main" id="{C863A382-FF46-6DC8-03E3-0499A2BF4EE9}"/>
              </a:ext>
            </a:extLst>
          </p:cNvPr>
          <p:cNvSpPr/>
          <p:nvPr/>
        </p:nvSpPr>
        <p:spPr>
          <a:xfrm>
            <a:off x="1189768" y="3821115"/>
            <a:ext cx="7010401" cy="1696143"/>
          </a:xfrm>
          <a:custGeom>
            <a:avLst/>
            <a:gdLst>
              <a:gd name="connsiteX0" fmla="*/ 0 w 6967538"/>
              <a:gd name="connsiteY0" fmla="*/ 309174 h 1201574"/>
              <a:gd name="connsiteX1" fmla="*/ 273844 w 6967538"/>
              <a:gd name="connsiteY1" fmla="*/ 463955 h 1201574"/>
              <a:gd name="connsiteX2" fmla="*/ 707232 w 6967538"/>
              <a:gd name="connsiteY2" fmla="*/ 725893 h 1201574"/>
              <a:gd name="connsiteX3" fmla="*/ 1152525 w 6967538"/>
              <a:gd name="connsiteY3" fmla="*/ 990212 h 1201574"/>
              <a:gd name="connsiteX4" fmla="*/ 1443038 w 6967538"/>
              <a:gd name="connsiteY4" fmla="*/ 1147374 h 1201574"/>
              <a:gd name="connsiteX5" fmla="*/ 1681163 w 6967538"/>
              <a:gd name="connsiteY5" fmla="*/ 1199762 h 1201574"/>
              <a:gd name="connsiteX6" fmla="*/ 1978819 w 6967538"/>
              <a:gd name="connsiteY6" fmla="*/ 1183093 h 1201574"/>
              <a:gd name="connsiteX7" fmla="*/ 2262188 w 6967538"/>
              <a:gd name="connsiteY7" fmla="*/ 1121180 h 1201574"/>
              <a:gd name="connsiteX8" fmla="*/ 2555082 w 6967538"/>
              <a:gd name="connsiteY8" fmla="*/ 1071174 h 1201574"/>
              <a:gd name="connsiteX9" fmla="*/ 2700338 w 6967538"/>
              <a:gd name="connsiteY9" fmla="*/ 1040218 h 1201574"/>
              <a:gd name="connsiteX10" fmla="*/ 3148013 w 6967538"/>
              <a:gd name="connsiteY10" fmla="*/ 1025930 h 1201574"/>
              <a:gd name="connsiteX11" fmla="*/ 3631407 w 6967538"/>
              <a:gd name="connsiteY11" fmla="*/ 1025930 h 1201574"/>
              <a:gd name="connsiteX12" fmla="*/ 4362450 w 6967538"/>
              <a:gd name="connsiteY12" fmla="*/ 1016405 h 1201574"/>
              <a:gd name="connsiteX13" fmla="*/ 4543425 w 6967538"/>
              <a:gd name="connsiteY13" fmla="*/ 1016405 h 1201574"/>
              <a:gd name="connsiteX14" fmla="*/ 4805363 w 6967538"/>
              <a:gd name="connsiteY14" fmla="*/ 959255 h 1201574"/>
              <a:gd name="connsiteX15" fmla="*/ 5072063 w 6967538"/>
              <a:gd name="connsiteY15" fmla="*/ 787805 h 1201574"/>
              <a:gd name="connsiteX16" fmla="*/ 5529263 w 6967538"/>
              <a:gd name="connsiteY16" fmla="*/ 316318 h 1201574"/>
              <a:gd name="connsiteX17" fmla="*/ 5672138 w 6967538"/>
              <a:gd name="connsiteY17" fmla="*/ 178205 h 1201574"/>
              <a:gd name="connsiteX18" fmla="*/ 5876925 w 6967538"/>
              <a:gd name="connsiteY18" fmla="*/ 61524 h 1201574"/>
              <a:gd name="connsiteX19" fmla="*/ 6081713 w 6967538"/>
              <a:gd name="connsiteY19" fmla="*/ 49618 h 1201574"/>
              <a:gd name="connsiteX20" fmla="*/ 6322219 w 6967538"/>
              <a:gd name="connsiteY20" fmla="*/ 109149 h 1201574"/>
              <a:gd name="connsiteX21" fmla="*/ 6481763 w 6967538"/>
              <a:gd name="connsiteY21" fmla="*/ 171062 h 1201574"/>
              <a:gd name="connsiteX22" fmla="*/ 6593682 w 6967538"/>
              <a:gd name="connsiteY22" fmla="*/ 185349 h 1201574"/>
              <a:gd name="connsiteX23" fmla="*/ 6796088 w 6967538"/>
              <a:gd name="connsiteY23" fmla="*/ 123437 h 1201574"/>
              <a:gd name="connsiteX24" fmla="*/ 6967538 w 6967538"/>
              <a:gd name="connsiteY24" fmla="*/ 16280 h 1201574"/>
              <a:gd name="connsiteX0" fmla="*/ 0 w 6974682"/>
              <a:gd name="connsiteY0" fmla="*/ 304828 h 1197228"/>
              <a:gd name="connsiteX1" fmla="*/ 273844 w 6974682"/>
              <a:gd name="connsiteY1" fmla="*/ 459609 h 1197228"/>
              <a:gd name="connsiteX2" fmla="*/ 707232 w 6974682"/>
              <a:gd name="connsiteY2" fmla="*/ 721547 h 1197228"/>
              <a:gd name="connsiteX3" fmla="*/ 1152525 w 6974682"/>
              <a:gd name="connsiteY3" fmla="*/ 985866 h 1197228"/>
              <a:gd name="connsiteX4" fmla="*/ 1443038 w 6974682"/>
              <a:gd name="connsiteY4" fmla="*/ 1143028 h 1197228"/>
              <a:gd name="connsiteX5" fmla="*/ 1681163 w 6974682"/>
              <a:gd name="connsiteY5" fmla="*/ 1195416 h 1197228"/>
              <a:gd name="connsiteX6" fmla="*/ 1978819 w 6974682"/>
              <a:gd name="connsiteY6" fmla="*/ 1178747 h 1197228"/>
              <a:gd name="connsiteX7" fmla="*/ 2262188 w 6974682"/>
              <a:gd name="connsiteY7" fmla="*/ 1116834 h 1197228"/>
              <a:gd name="connsiteX8" fmla="*/ 2555082 w 6974682"/>
              <a:gd name="connsiteY8" fmla="*/ 1066828 h 1197228"/>
              <a:gd name="connsiteX9" fmla="*/ 2700338 w 6974682"/>
              <a:gd name="connsiteY9" fmla="*/ 1035872 h 1197228"/>
              <a:gd name="connsiteX10" fmla="*/ 3148013 w 6974682"/>
              <a:gd name="connsiteY10" fmla="*/ 1021584 h 1197228"/>
              <a:gd name="connsiteX11" fmla="*/ 3631407 w 6974682"/>
              <a:gd name="connsiteY11" fmla="*/ 1021584 h 1197228"/>
              <a:gd name="connsiteX12" fmla="*/ 4362450 w 6974682"/>
              <a:gd name="connsiteY12" fmla="*/ 1012059 h 1197228"/>
              <a:gd name="connsiteX13" fmla="*/ 4543425 w 6974682"/>
              <a:gd name="connsiteY13" fmla="*/ 1012059 h 1197228"/>
              <a:gd name="connsiteX14" fmla="*/ 4805363 w 6974682"/>
              <a:gd name="connsiteY14" fmla="*/ 954909 h 1197228"/>
              <a:gd name="connsiteX15" fmla="*/ 5072063 w 6974682"/>
              <a:gd name="connsiteY15" fmla="*/ 783459 h 1197228"/>
              <a:gd name="connsiteX16" fmla="*/ 5529263 w 6974682"/>
              <a:gd name="connsiteY16" fmla="*/ 311972 h 1197228"/>
              <a:gd name="connsiteX17" fmla="*/ 5672138 w 6974682"/>
              <a:gd name="connsiteY17" fmla="*/ 173859 h 1197228"/>
              <a:gd name="connsiteX18" fmla="*/ 5876925 w 6974682"/>
              <a:gd name="connsiteY18" fmla="*/ 57178 h 1197228"/>
              <a:gd name="connsiteX19" fmla="*/ 6081713 w 6974682"/>
              <a:gd name="connsiteY19" fmla="*/ 45272 h 1197228"/>
              <a:gd name="connsiteX20" fmla="*/ 6322219 w 6974682"/>
              <a:gd name="connsiteY20" fmla="*/ 104803 h 1197228"/>
              <a:gd name="connsiteX21" fmla="*/ 6481763 w 6974682"/>
              <a:gd name="connsiteY21" fmla="*/ 166716 h 1197228"/>
              <a:gd name="connsiteX22" fmla="*/ 6593682 w 6974682"/>
              <a:gd name="connsiteY22" fmla="*/ 181003 h 1197228"/>
              <a:gd name="connsiteX23" fmla="*/ 6796088 w 6974682"/>
              <a:gd name="connsiteY23" fmla="*/ 119091 h 1197228"/>
              <a:gd name="connsiteX24" fmla="*/ 6974682 w 6974682"/>
              <a:gd name="connsiteY24" fmla="*/ 16697 h 1197228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62450 w 6974682"/>
              <a:gd name="connsiteY12" fmla="*/ 995362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322219 w 6974682"/>
              <a:gd name="connsiteY20" fmla="*/ 88106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81763 w 6974682"/>
              <a:gd name="connsiteY21" fmla="*/ 150019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0 w 6974682"/>
              <a:gd name="connsiteY0" fmla="*/ 288131 h 1180531"/>
              <a:gd name="connsiteX1" fmla="*/ 273844 w 6974682"/>
              <a:gd name="connsiteY1" fmla="*/ 442912 h 1180531"/>
              <a:gd name="connsiteX2" fmla="*/ 707232 w 6974682"/>
              <a:gd name="connsiteY2" fmla="*/ 704850 h 1180531"/>
              <a:gd name="connsiteX3" fmla="*/ 1152525 w 6974682"/>
              <a:gd name="connsiteY3" fmla="*/ 969169 h 1180531"/>
              <a:gd name="connsiteX4" fmla="*/ 1443038 w 6974682"/>
              <a:gd name="connsiteY4" fmla="*/ 1126331 h 1180531"/>
              <a:gd name="connsiteX5" fmla="*/ 1681163 w 6974682"/>
              <a:gd name="connsiteY5" fmla="*/ 1178719 h 1180531"/>
              <a:gd name="connsiteX6" fmla="*/ 1978819 w 6974682"/>
              <a:gd name="connsiteY6" fmla="*/ 1162050 h 1180531"/>
              <a:gd name="connsiteX7" fmla="*/ 2262188 w 6974682"/>
              <a:gd name="connsiteY7" fmla="*/ 1100137 h 1180531"/>
              <a:gd name="connsiteX8" fmla="*/ 2555082 w 6974682"/>
              <a:gd name="connsiteY8" fmla="*/ 1050131 h 1180531"/>
              <a:gd name="connsiteX9" fmla="*/ 2700338 w 6974682"/>
              <a:gd name="connsiteY9" fmla="*/ 1019175 h 1180531"/>
              <a:gd name="connsiteX10" fmla="*/ 3148013 w 6974682"/>
              <a:gd name="connsiteY10" fmla="*/ 1004887 h 1180531"/>
              <a:gd name="connsiteX11" fmla="*/ 3631407 w 6974682"/>
              <a:gd name="connsiteY11" fmla="*/ 1004887 h 1180531"/>
              <a:gd name="connsiteX12" fmla="*/ 4345781 w 6974682"/>
              <a:gd name="connsiteY12" fmla="*/ 1002506 h 1180531"/>
              <a:gd name="connsiteX13" fmla="*/ 4543425 w 6974682"/>
              <a:gd name="connsiteY13" fmla="*/ 995362 h 1180531"/>
              <a:gd name="connsiteX14" fmla="*/ 4805363 w 6974682"/>
              <a:gd name="connsiteY14" fmla="*/ 938212 h 1180531"/>
              <a:gd name="connsiteX15" fmla="*/ 5072063 w 6974682"/>
              <a:gd name="connsiteY15" fmla="*/ 766762 h 1180531"/>
              <a:gd name="connsiteX16" fmla="*/ 5529263 w 6974682"/>
              <a:gd name="connsiteY16" fmla="*/ 295275 h 1180531"/>
              <a:gd name="connsiteX17" fmla="*/ 5672138 w 6974682"/>
              <a:gd name="connsiteY17" fmla="*/ 157162 h 1180531"/>
              <a:gd name="connsiteX18" fmla="*/ 5876925 w 6974682"/>
              <a:gd name="connsiteY18" fmla="*/ 40481 h 1180531"/>
              <a:gd name="connsiteX19" fmla="*/ 6081713 w 6974682"/>
              <a:gd name="connsiteY19" fmla="*/ 28575 h 1180531"/>
              <a:gd name="connsiteX20" fmla="*/ 6293644 w 6974682"/>
              <a:gd name="connsiteY20" fmla="*/ 90487 h 1180531"/>
              <a:gd name="connsiteX21" fmla="*/ 6477001 w 6974682"/>
              <a:gd name="connsiteY21" fmla="*/ 159544 h 1180531"/>
              <a:gd name="connsiteX22" fmla="*/ 6593682 w 6974682"/>
              <a:gd name="connsiteY22" fmla="*/ 164306 h 1180531"/>
              <a:gd name="connsiteX23" fmla="*/ 6796088 w 6974682"/>
              <a:gd name="connsiteY23" fmla="*/ 102394 h 1180531"/>
              <a:gd name="connsiteX24" fmla="*/ 6974682 w 6974682"/>
              <a:gd name="connsiteY24" fmla="*/ 0 h 1180531"/>
              <a:gd name="connsiteX0" fmla="*/ 8394 w 6723520"/>
              <a:gd name="connsiteY0" fmla="*/ 0 h 1282925"/>
              <a:gd name="connsiteX1" fmla="*/ 22682 w 6723520"/>
              <a:gd name="connsiteY1" fmla="*/ 545306 h 1282925"/>
              <a:gd name="connsiteX2" fmla="*/ 456070 w 6723520"/>
              <a:gd name="connsiteY2" fmla="*/ 807244 h 1282925"/>
              <a:gd name="connsiteX3" fmla="*/ 901363 w 6723520"/>
              <a:gd name="connsiteY3" fmla="*/ 1071563 h 1282925"/>
              <a:gd name="connsiteX4" fmla="*/ 1191876 w 6723520"/>
              <a:gd name="connsiteY4" fmla="*/ 1228725 h 1282925"/>
              <a:gd name="connsiteX5" fmla="*/ 1430001 w 6723520"/>
              <a:gd name="connsiteY5" fmla="*/ 1281113 h 1282925"/>
              <a:gd name="connsiteX6" fmla="*/ 1727657 w 6723520"/>
              <a:gd name="connsiteY6" fmla="*/ 1264444 h 1282925"/>
              <a:gd name="connsiteX7" fmla="*/ 2011026 w 6723520"/>
              <a:gd name="connsiteY7" fmla="*/ 1202531 h 1282925"/>
              <a:gd name="connsiteX8" fmla="*/ 2303920 w 6723520"/>
              <a:gd name="connsiteY8" fmla="*/ 1152525 h 1282925"/>
              <a:gd name="connsiteX9" fmla="*/ 2449176 w 6723520"/>
              <a:gd name="connsiteY9" fmla="*/ 1121569 h 1282925"/>
              <a:gd name="connsiteX10" fmla="*/ 2896851 w 6723520"/>
              <a:gd name="connsiteY10" fmla="*/ 1107281 h 1282925"/>
              <a:gd name="connsiteX11" fmla="*/ 3380245 w 6723520"/>
              <a:gd name="connsiteY11" fmla="*/ 1107281 h 1282925"/>
              <a:gd name="connsiteX12" fmla="*/ 4094619 w 6723520"/>
              <a:gd name="connsiteY12" fmla="*/ 1104900 h 1282925"/>
              <a:gd name="connsiteX13" fmla="*/ 4292263 w 6723520"/>
              <a:gd name="connsiteY13" fmla="*/ 1097756 h 1282925"/>
              <a:gd name="connsiteX14" fmla="*/ 4554201 w 6723520"/>
              <a:gd name="connsiteY14" fmla="*/ 1040606 h 1282925"/>
              <a:gd name="connsiteX15" fmla="*/ 4820901 w 6723520"/>
              <a:gd name="connsiteY15" fmla="*/ 869156 h 1282925"/>
              <a:gd name="connsiteX16" fmla="*/ 5278101 w 6723520"/>
              <a:gd name="connsiteY16" fmla="*/ 397669 h 1282925"/>
              <a:gd name="connsiteX17" fmla="*/ 5420976 w 6723520"/>
              <a:gd name="connsiteY17" fmla="*/ 259556 h 1282925"/>
              <a:gd name="connsiteX18" fmla="*/ 5625763 w 6723520"/>
              <a:gd name="connsiteY18" fmla="*/ 142875 h 1282925"/>
              <a:gd name="connsiteX19" fmla="*/ 5830551 w 6723520"/>
              <a:gd name="connsiteY19" fmla="*/ 130969 h 1282925"/>
              <a:gd name="connsiteX20" fmla="*/ 6042482 w 6723520"/>
              <a:gd name="connsiteY20" fmla="*/ 192881 h 1282925"/>
              <a:gd name="connsiteX21" fmla="*/ 6225839 w 6723520"/>
              <a:gd name="connsiteY21" fmla="*/ 261938 h 1282925"/>
              <a:gd name="connsiteX22" fmla="*/ 6342520 w 6723520"/>
              <a:gd name="connsiteY22" fmla="*/ 266700 h 1282925"/>
              <a:gd name="connsiteX23" fmla="*/ 6544926 w 6723520"/>
              <a:gd name="connsiteY23" fmla="*/ 204788 h 1282925"/>
              <a:gd name="connsiteX24" fmla="*/ 6723520 w 6723520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447676 w 6715126"/>
              <a:gd name="connsiteY2" fmla="*/ 807244 h 1282925"/>
              <a:gd name="connsiteX3" fmla="*/ 892969 w 6715126"/>
              <a:gd name="connsiteY3" fmla="*/ 1071563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752476 w 6715126"/>
              <a:gd name="connsiteY2" fmla="*/ 721519 h 1282925"/>
              <a:gd name="connsiteX3" fmla="*/ 892969 w 6715126"/>
              <a:gd name="connsiteY3" fmla="*/ 1071563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2925"/>
              <a:gd name="connsiteX1" fmla="*/ 592932 w 6715126"/>
              <a:gd name="connsiteY1" fmla="*/ 169068 h 1282925"/>
              <a:gd name="connsiteX2" fmla="*/ 752476 w 6715126"/>
              <a:gd name="connsiteY2" fmla="*/ 721519 h 1282925"/>
              <a:gd name="connsiteX3" fmla="*/ 947737 w 6715126"/>
              <a:gd name="connsiteY3" fmla="*/ 1023938 h 1282925"/>
              <a:gd name="connsiteX4" fmla="*/ 1183482 w 6715126"/>
              <a:gd name="connsiteY4" fmla="*/ 1228725 h 1282925"/>
              <a:gd name="connsiteX5" fmla="*/ 1421607 w 6715126"/>
              <a:gd name="connsiteY5" fmla="*/ 1281113 h 1282925"/>
              <a:gd name="connsiteX6" fmla="*/ 1719263 w 6715126"/>
              <a:gd name="connsiteY6" fmla="*/ 1264444 h 1282925"/>
              <a:gd name="connsiteX7" fmla="*/ 2002632 w 6715126"/>
              <a:gd name="connsiteY7" fmla="*/ 1202531 h 1282925"/>
              <a:gd name="connsiteX8" fmla="*/ 2295526 w 6715126"/>
              <a:gd name="connsiteY8" fmla="*/ 1152525 h 1282925"/>
              <a:gd name="connsiteX9" fmla="*/ 2440782 w 6715126"/>
              <a:gd name="connsiteY9" fmla="*/ 1121569 h 1282925"/>
              <a:gd name="connsiteX10" fmla="*/ 2888457 w 6715126"/>
              <a:gd name="connsiteY10" fmla="*/ 1107281 h 1282925"/>
              <a:gd name="connsiteX11" fmla="*/ 3371851 w 6715126"/>
              <a:gd name="connsiteY11" fmla="*/ 1107281 h 1282925"/>
              <a:gd name="connsiteX12" fmla="*/ 4086225 w 6715126"/>
              <a:gd name="connsiteY12" fmla="*/ 1104900 h 1282925"/>
              <a:gd name="connsiteX13" fmla="*/ 4283869 w 6715126"/>
              <a:gd name="connsiteY13" fmla="*/ 1097756 h 1282925"/>
              <a:gd name="connsiteX14" fmla="*/ 4545807 w 6715126"/>
              <a:gd name="connsiteY14" fmla="*/ 1040606 h 1282925"/>
              <a:gd name="connsiteX15" fmla="*/ 4812507 w 6715126"/>
              <a:gd name="connsiteY15" fmla="*/ 869156 h 1282925"/>
              <a:gd name="connsiteX16" fmla="*/ 5269707 w 6715126"/>
              <a:gd name="connsiteY16" fmla="*/ 397669 h 1282925"/>
              <a:gd name="connsiteX17" fmla="*/ 5412582 w 6715126"/>
              <a:gd name="connsiteY17" fmla="*/ 259556 h 1282925"/>
              <a:gd name="connsiteX18" fmla="*/ 5617369 w 6715126"/>
              <a:gd name="connsiteY18" fmla="*/ 142875 h 1282925"/>
              <a:gd name="connsiteX19" fmla="*/ 5822157 w 6715126"/>
              <a:gd name="connsiteY19" fmla="*/ 130969 h 1282925"/>
              <a:gd name="connsiteX20" fmla="*/ 6034088 w 6715126"/>
              <a:gd name="connsiteY20" fmla="*/ 192881 h 1282925"/>
              <a:gd name="connsiteX21" fmla="*/ 6217445 w 6715126"/>
              <a:gd name="connsiteY21" fmla="*/ 261938 h 1282925"/>
              <a:gd name="connsiteX22" fmla="*/ 6334126 w 6715126"/>
              <a:gd name="connsiteY22" fmla="*/ 266700 h 1282925"/>
              <a:gd name="connsiteX23" fmla="*/ 6536532 w 6715126"/>
              <a:gd name="connsiteY23" fmla="*/ 204788 h 1282925"/>
              <a:gd name="connsiteX24" fmla="*/ 6715126 w 6715126"/>
              <a:gd name="connsiteY24" fmla="*/ 102394 h 1282925"/>
              <a:gd name="connsiteX0" fmla="*/ 0 w 6715126"/>
              <a:gd name="connsiteY0" fmla="*/ 0 h 1285206"/>
              <a:gd name="connsiteX1" fmla="*/ 592932 w 6715126"/>
              <a:gd name="connsiteY1" fmla="*/ 169068 h 1285206"/>
              <a:gd name="connsiteX2" fmla="*/ 752476 w 6715126"/>
              <a:gd name="connsiteY2" fmla="*/ 721519 h 1285206"/>
              <a:gd name="connsiteX3" fmla="*/ 947737 w 6715126"/>
              <a:gd name="connsiteY3" fmla="*/ 1023938 h 1285206"/>
              <a:gd name="connsiteX4" fmla="*/ 1231107 w 6715126"/>
              <a:gd name="connsiteY4" fmla="*/ 1195387 h 1285206"/>
              <a:gd name="connsiteX5" fmla="*/ 1421607 w 6715126"/>
              <a:gd name="connsiteY5" fmla="*/ 1281113 h 1285206"/>
              <a:gd name="connsiteX6" fmla="*/ 1719263 w 6715126"/>
              <a:gd name="connsiteY6" fmla="*/ 1264444 h 1285206"/>
              <a:gd name="connsiteX7" fmla="*/ 2002632 w 6715126"/>
              <a:gd name="connsiteY7" fmla="*/ 1202531 h 1285206"/>
              <a:gd name="connsiteX8" fmla="*/ 2295526 w 6715126"/>
              <a:gd name="connsiteY8" fmla="*/ 1152525 h 1285206"/>
              <a:gd name="connsiteX9" fmla="*/ 2440782 w 6715126"/>
              <a:gd name="connsiteY9" fmla="*/ 1121569 h 1285206"/>
              <a:gd name="connsiteX10" fmla="*/ 2888457 w 6715126"/>
              <a:gd name="connsiteY10" fmla="*/ 1107281 h 1285206"/>
              <a:gd name="connsiteX11" fmla="*/ 3371851 w 6715126"/>
              <a:gd name="connsiteY11" fmla="*/ 1107281 h 1285206"/>
              <a:gd name="connsiteX12" fmla="*/ 4086225 w 6715126"/>
              <a:gd name="connsiteY12" fmla="*/ 1104900 h 1285206"/>
              <a:gd name="connsiteX13" fmla="*/ 4283869 w 6715126"/>
              <a:gd name="connsiteY13" fmla="*/ 1097756 h 1285206"/>
              <a:gd name="connsiteX14" fmla="*/ 4545807 w 6715126"/>
              <a:gd name="connsiteY14" fmla="*/ 1040606 h 1285206"/>
              <a:gd name="connsiteX15" fmla="*/ 4812507 w 6715126"/>
              <a:gd name="connsiteY15" fmla="*/ 869156 h 1285206"/>
              <a:gd name="connsiteX16" fmla="*/ 5269707 w 6715126"/>
              <a:gd name="connsiteY16" fmla="*/ 397669 h 1285206"/>
              <a:gd name="connsiteX17" fmla="*/ 5412582 w 6715126"/>
              <a:gd name="connsiteY17" fmla="*/ 259556 h 1285206"/>
              <a:gd name="connsiteX18" fmla="*/ 5617369 w 6715126"/>
              <a:gd name="connsiteY18" fmla="*/ 142875 h 1285206"/>
              <a:gd name="connsiteX19" fmla="*/ 5822157 w 6715126"/>
              <a:gd name="connsiteY19" fmla="*/ 130969 h 1285206"/>
              <a:gd name="connsiteX20" fmla="*/ 6034088 w 6715126"/>
              <a:gd name="connsiteY20" fmla="*/ 192881 h 1285206"/>
              <a:gd name="connsiteX21" fmla="*/ 6217445 w 6715126"/>
              <a:gd name="connsiteY21" fmla="*/ 261938 h 1285206"/>
              <a:gd name="connsiteX22" fmla="*/ 6334126 w 6715126"/>
              <a:gd name="connsiteY22" fmla="*/ 266700 h 1285206"/>
              <a:gd name="connsiteX23" fmla="*/ 6536532 w 6715126"/>
              <a:gd name="connsiteY23" fmla="*/ 204788 h 1285206"/>
              <a:gd name="connsiteX24" fmla="*/ 6715126 w 6715126"/>
              <a:gd name="connsiteY24" fmla="*/ 102394 h 1285206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47737 w 6715126"/>
              <a:gd name="connsiteY3" fmla="*/ 1023938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1519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15126"/>
              <a:gd name="connsiteY0" fmla="*/ 0 h 1283164"/>
              <a:gd name="connsiteX1" fmla="*/ 592932 w 6715126"/>
              <a:gd name="connsiteY1" fmla="*/ 169068 h 1283164"/>
              <a:gd name="connsiteX2" fmla="*/ 752476 w 6715126"/>
              <a:gd name="connsiteY2" fmla="*/ 723900 h 1283164"/>
              <a:gd name="connsiteX3" fmla="*/ 995362 w 6715126"/>
              <a:gd name="connsiteY3" fmla="*/ 1054894 h 1283164"/>
              <a:gd name="connsiteX4" fmla="*/ 1231107 w 6715126"/>
              <a:gd name="connsiteY4" fmla="*/ 1195387 h 1283164"/>
              <a:gd name="connsiteX5" fmla="*/ 1500188 w 6715126"/>
              <a:gd name="connsiteY5" fmla="*/ 1278731 h 1283164"/>
              <a:gd name="connsiteX6" fmla="*/ 1719263 w 6715126"/>
              <a:gd name="connsiteY6" fmla="*/ 1264444 h 1283164"/>
              <a:gd name="connsiteX7" fmla="*/ 2002632 w 6715126"/>
              <a:gd name="connsiteY7" fmla="*/ 1202531 h 1283164"/>
              <a:gd name="connsiteX8" fmla="*/ 2295526 w 6715126"/>
              <a:gd name="connsiteY8" fmla="*/ 1152525 h 1283164"/>
              <a:gd name="connsiteX9" fmla="*/ 2440782 w 6715126"/>
              <a:gd name="connsiteY9" fmla="*/ 1121569 h 1283164"/>
              <a:gd name="connsiteX10" fmla="*/ 2888457 w 6715126"/>
              <a:gd name="connsiteY10" fmla="*/ 1107281 h 1283164"/>
              <a:gd name="connsiteX11" fmla="*/ 3371851 w 6715126"/>
              <a:gd name="connsiteY11" fmla="*/ 1107281 h 1283164"/>
              <a:gd name="connsiteX12" fmla="*/ 4086225 w 6715126"/>
              <a:gd name="connsiteY12" fmla="*/ 1104900 h 1283164"/>
              <a:gd name="connsiteX13" fmla="*/ 4283869 w 6715126"/>
              <a:gd name="connsiteY13" fmla="*/ 1097756 h 1283164"/>
              <a:gd name="connsiteX14" fmla="*/ 4545807 w 6715126"/>
              <a:gd name="connsiteY14" fmla="*/ 1040606 h 1283164"/>
              <a:gd name="connsiteX15" fmla="*/ 4812507 w 6715126"/>
              <a:gd name="connsiteY15" fmla="*/ 869156 h 1283164"/>
              <a:gd name="connsiteX16" fmla="*/ 5269707 w 6715126"/>
              <a:gd name="connsiteY16" fmla="*/ 397669 h 1283164"/>
              <a:gd name="connsiteX17" fmla="*/ 5412582 w 6715126"/>
              <a:gd name="connsiteY17" fmla="*/ 259556 h 1283164"/>
              <a:gd name="connsiteX18" fmla="*/ 5617369 w 6715126"/>
              <a:gd name="connsiteY18" fmla="*/ 142875 h 1283164"/>
              <a:gd name="connsiteX19" fmla="*/ 5822157 w 6715126"/>
              <a:gd name="connsiteY19" fmla="*/ 130969 h 1283164"/>
              <a:gd name="connsiteX20" fmla="*/ 6034088 w 6715126"/>
              <a:gd name="connsiteY20" fmla="*/ 192881 h 1283164"/>
              <a:gd name="connsiteX21" fmla="*/ 6217445 w 6715126"/>
              <a:gd name="connsiteY21" fmla="*/ 261938 h 1283164"/>
              <a:gd name="connsiteX22" fmla="*/ 6334126 w 6715126"/>
              <a:gd name="connsiteY22" fmla="*/ 266700 h 1283164"/>
              <a:gd name="connsiteX23" fmla="*/ 6536532 w 6715126"/>
              <a:gd name="connsiteY23" fmla="*/ 204788 h 1283164"/>
              <a:gd name="connsiteX24" fmla="*/ 6715126 w 6715126"/>
              <a:gd name="connsiteY24" fmla="*/ 102394 h 1283164"/>
              <a:gd name="connsiteX0" fmla="*/ 0 w 6772276"/>
              <a:gd name="connsiteY0" fmla="*/ 0 h 1356983"/>
              <a:gd name="connsiteX1" fmla="*/ 650082 w 6772276"/>
              <a:gd name="connsiteY1" fmla="*/ 242887 h 1356983"/>
              <a:gd name="connsiteX2" fmla="*/ 809626 w 6772276"/>
              <a:gd name="connsiteY2" fmla="*/ 797719 h 1356983"/>
              <a:gd name="connsiteX3" fmla="*/ 1052512 w 6772276"/>
              <a:gd name="connsiteY3" fmla="*/ 1128713 h 1356983"/>
              <a:gd name="connsiteX4" fmla="*/ 1288257 w 6772276"/>
              <a:gd name="connsiteY4" fmla="*/ 1269206 h 1356983"/>
              <a:gd name="connsiteX5" fmla="*/ 1557338 w 6772276"/>
              <a:gd name="connsiteY5" fmla="*/ 1352550 h 1356983"/>
              <a:gd name="connsiteX6" fmla="*/ 1776413 w 6772276"/>
              <a:gd name="connsiteY6" fmla="*/ 1338263 h 1356983"/>
              <a:gd name="connsiteX7" fmla="*/ 2059782 w 6772276"/>
              <a:gd name="connsiteY7" fmla="*/ 1276350 h 1356983"/>
              <a:gd name="connsiteX8" fmla="*/ 2352676 w 6772276"/>
              <a:gd name="connsiteY8" fmla="*/ 1226344 h 1356983"/>
              <a:gd name="connsiteX9" fmla="*/ 2497932 w 6772276"/>
              <a:gd name="connsiteY9" fmla="*/ 1195388 h 1356983"/>
              <a:gd name="connsiteX10" fmla="*/ 2945607 w 6772276"/>
              <a:gd name="connsiteY10" fmla="*/ 1181100 h 1356983"/>
              <a:gd name="connsiteX11" fmla="*/ 3429001 w 6772276"/>
              <a:gd name="connsiteY11" fmla="*/ 1181100 h 1356983"/>
              <a:gd name="connsiteX12" fmla="*/ 4143375 w 6772276"/>
              <a:gd name="connsiteY12" fmla="*/ 1178719 h 1356983"/>
              <a:gd name="connsiteX13" fmla="*/ 4341019 w 6772276"/>
              <a:gd name="connsiteY13" fmla="*/ 1171575 h 1356983"/>
              <a:gd name="connsiteX14" fmla="*/ 4602957 w 6772276"/>
              <a:gd name="connsiteY14" fmla="*/ 1114425 h 1356983"/>
              <a:gd name="connsiteX15" fmla="*/ 4869657 w 6772276"/>
              <a:gd name="connsiteY15" fmla="*/ 942975 h 1356983"/>
              <a:gd name="connsiteX16" fmla="*/ 5326857 w 6772276"/>
              <a:gd name="connsiteY16" fmla="*/ 471488 h 1356983"/>
              <a:gd name="connsiteX17" fmla="*/ 5469732 w 6772276"/>
              <a:gd name="connsiteY17" fmla="*/ 333375 h 1356983"/>
              <a:gd name="connsiteX18" fmla="*/ 5674519 w 6772276"/>
              <a:gd name="connsiteY18" fmla="*/ 216694 h 1356983"/>
              <a:gd name="connsiteX19" fmla="*/ 5879307 w 6772276"/>
              <a:gd name="connsiteY19" fmla="*/ 204788 h 1356983"/>
              <a:gd name="connsiteX20" fmla="*/ 6091238 w 6772276"/>
              <a:gd name="connsiteY20" fmla="*/ 266700 h 1356983"/>
              <a:gd name="connsiteX21" fmla="*/ 6274595 w 6772276"/>
              <a:gd name="connsiteY21" fmla="*/ 335757 h 1356983"/>
              <a:gd name="connsiteX22" fmla="*/ 6391276 w 6772276"/>
              <a:gd name="connsiteY22" fmla="*/ 340519 h 1356983"/>
              <a:gd name="connsiteX23" fmla="*/ 6593682 w 6772276"/>
              <a:gd name="connsiteY23" fmla="*/ 278607 h 1356983"/>
              <a:gd name="connsiteX24" fmla="*/ 6772276 w 6772276"/>
              <a:gd name="connsiteY24" fmla="*/ 176213 h 1356983"/>
              <a:gd name="connsiteX0" fmla="*/ 0 w 6772276"/>
              <a:gd name="connsiteY0" fmla="*/ 0 h 1356983"/>
              <a:gd name="connsiteX1" fmla="*/ 396814 w 6772276"/>
              <a:gd name="connsiteY1" fmla="*/ 118912 h 1356983"/>
              <a:gd name="connsiteX2" fmla="*/ 650082 w 6772276"/>
              <a:gd name="connsiteY2" fmla="*/ 242887 h 1356983"/>
              <a:gd name="connsiteX3" fmla="*/ 809626 w 6772276"/>
              <a:gd name="connsiteY3" fmla="*/ 797719 h 1356983"/>
              <a:gd name="connsiteX4" fmla="*/ 1052512 w 6772276"/>
              <a:gd name="connsiteY4" fmla="*/ 1128713 h 1356983"/>
              <a:gd name="connsiteX5" fmla="*/ 1288257 w 6772276"/>
              <a:gd name="connsiteY5" fmla="*/ 1269206 h 1356983"/>
              <a:gd name="connsiteX6" fmla="*/ 1557338 w 6772276"/>
              <a:gd name="connsiteY6" fmla="*/ 1352550 h 1356983"/>
              <a:gd name="connsiteX7" fmla="*/ 1776413 w 6772276"/>
              <a:gd name="connsiteY7" fmla="*/ 1338263 h 1356983"/>
              <a:gd name="connsiteX8" fmla="*/ 2059782 w 6772276"/>
              <a:gd name="connsiteY8" fmla="*/ 1276350 h 1356983"/>
              <a:gd name="connsiteX9" fmla="*/ 2352676 w 6772276"/>
              <a:gd name="connsiteY9" fmla="*/ 1226344 h 1356983"/>
              <a:gd name="connsiteX10" fmla="*/ 2497932 w 6772276"/>
              <a:gd name="connsiteY10" fmla="*/ 1195388 h 1356983"/>
              <a:gd name="connsiteX11" fmla="*/ 2945607 w 6772276"/>
              <a:gd name="connsiteY11" fmla="*/ 1181100 h 1356983"/>
              <a:gd name="connsiteX12" fmla="*/ 3429001 w 6772276"/>
              <a:gd name="connsiteY12" fmla="*/ 1181100 h 1356983"/>
              <a:gd name="connsiteX13" fmla="*/ 4143375 w 6772276"/>
              <a:gd name="connsiteY13" fmla="*/ 1178719 h 1356983"/>
              <a:gd name="connsiteX14" fmla="*/ 4341019 w 6772276"/>
              <a:gd name="connsiteY14" fmla="*/ 1171575 h 1356983"/>
              <a:gd name="connsiteX15" fmla="*/ 4602957 w 6772276"/>
              <a:gd name="connsiteY15" fmla="*/ 1114425 h 1356983"/>
              <a:gd name="connsiteX16" fmla="*/ 4869657 w 6772276"/>
              <a:gd name="connsiteY16" fmla="*/ 942975 h 1356983"/>
              <a:gd name="connsiteX17" fmla="*/ 5326857 w 6772276"/>
              <a:gd name="connsiteY17" fmla="*/ 471488 h 1356983"/>
              <a:gd name="connsiteX18" fmla="*/ 5469732 w 6772276"/>
              <a:gd name="connsiteY18" fmla="*/ 333375 h 1356983"/>
              <a:gd name="connsiteX19" fmla="*/ 5674519 w 6772276"/>
              <a:gd name="connsiteY19" fmla="*/ 216694 h 1356983"/>
              <a:gd name="connsiteX20" fmla="*/ 5879307 w 6772276"/>
              <a:gd name="connsiteY20" fmla="*/ 204788 h 1356983"/>
              <a:gd name="connsiteX21" fmla="*/ 6091238 w 6772276"/>
              <a:gd name="connsiteY21" fmla="*/ 266700 h 1356983"/>
              <a:gd name="connsiteX22" fmla="*/ 6274595 w 6772276"/>
              <a:gd name="connsiteY22" fmla="*/ 335757 h 1356983"/>
              <a:gd name="connsiteX23" fmla="*/ 6391276 w 6772276"/>
              <a:gd name="connsiteY23" fmla="*/ 340519 h 1356983"/>
              <a:gd name="connsiteX24" fmla="*/ 6593682 w 6772276"/>
              <a:gd name="connsiteY24" fmla="*/ 278607 h 1356983"/>
              <a:gd name="connsiteX25" fmla="*/ 6772276 w 6772276"/>
              <a:gd name="connsiteY25" fmla="*/ 176213 h 1356983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1052512 w 6772276"/>
              <a:gd name="connsiteY4" fmla="*/ 1137346 h 1365616"/>
              <a:gd name="connsiteX5" fmla="*/ 1288257 w 6772276"/>
              <a:gd name="connsiteY5" fmla="*/ 1277839 h 1365616"/>
              <a:gd name="connsiteX6" fmla="*/ 1557338 w 6772276"/>
              <a:gd name="connsiteY6" fmla="*/ 1361183 h 1365616"/>
              <a:gd name="connsiteX7" fmla="*/ 1776413 w 6772276"/>
              <a:gd name="connsiteY7" fmla="*/ 1346896 h 1365616"/>
              <a:gd name="connsiteX8" fmla="*/ 2059782 w 6772276"/>
              <a:gd name="connsiteY8" fmla="*/ 1284983 h 1365616"/>
              <a:gd name="connsiteX9" fmla="*/ 2352676 w 6772276"/>
              <a:gd name="connsiteY9" fmla="*/ 1234977 h 1365616"/>
              <a:gd name="connsiteX10" fmla="*/ 2497932 w 6772276"/>
              <a:gd name="connsiteY10" fmla="*/ 1204021 h 1365616"/>
              <a:gd name="connsiteX11" fmla="*/ 2945607 w 6772276"/>
              <a:gd name="connsiteY11" fmla="*/ 1189733 h 1365616"/>
              <a:gd name="connsiteX12" fmla="*/ 3429001 w 6772276"/>
              <a:gd name="connsiteY12" fmla="*/ 1189733 h 1365616"/>
              <a:gd name="connsiteX13" fmla="*/ 4143375 w 6772276"/>
              <a:gd name="connsiteY13" fmla="*/ 1187352 h 1365616"/>
              <a:gd name="connsiteX14" fmla="*/ 4341019 w 6772276"/>
              <a:gd name="connsiteY14" fmla="*/ 1180208 h 1365616"/>
              <a:gd name="connsiteX15" fmla="*/ 4602957 w 6772276"/>
              <a:gd name="connsiteY15" fmla="*/ 1123058 h 1365616"/>
              <a:gd name="connsiteX16" fmla="*/ 4869657 w 6772276"/>
              <a:gd name="connsiteY16" fmla="*/ 951608 h 1365616"/>
              <a:gd name="connsiteX17" fmla="*/ 5326857 w 6772276"/>
              <a:gd name="connsiteY17" fmla="*/ 480121 h 1365616"/>
              <a:gd name="connsiteX18" fmla="*/ 5469732 w 6772276"/>
              <a:gd name="connsiteY18" fmla="*/ 342008 h 1365616"/>
              <a:gd name="connsiteX19" fmla="*/ 5674519 w 6772276"/>
              <a:gd name="connsiteY19" fmla="*/ 225327 h 1365616"/>
              <a:gd name="connsiteX20" fmla="*/ 5879307 w 6772276"/>
              <a:gd name="connsiteY20" fmla="*/ 213421 h 1365616"/>
              <a:gd name="connsiteX21" fmla="*/ 6091238 w 6772276"/>
              <a:gd name="connsiteY21" fmla="*/ 275333 h 1365616"/>
              <a:gd name="connsiteX22" fmla="*/ 6274595 w 6772276"/>
              <a:gd name="connsiteY22" fmla="*/ 344390 h 1365616"/>
              <a:gd name="connsiteX23" fmla="*/ 6391276 w 6772276"/>
              <a:gd name="connsiteY23" fmla="*/ 349152 h 1365616"/>
              <a:gd name="connsiteX24" fmla="*/ 6593682 w 6772276"/>
              <a:gd name="connsiteY24" fmla="*/ 287240 h 1365616"/>
              <a:gd name="connsiteX25" fmla="*/ 6772276 w 6772276"/>
              <a:gd name="connsiteY25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884970 w 6772276"/>
              <a:gd name="connsiteY4" fmla="*/ 922882 h 1365616"/>
              <a:gd name="connsiteX5" fmla="*/ 1052512 w 6772276"/>
              <a:gd name="connsiteY5" fmla="*/ 1137346 h 1365616"/>
              <a:gd name="connsiteX6" fmla="*/ 1288257 w 6772276"/>
              <a:gd name="connsiteY6" fmla="*/ 1277839 h 1365616"/>
              <a:gd name="connsiteX7" fmla="*/ 1557338 w 6772276"/>
              <a:gd name="connsiteY7" fmla="*/ 1361183 h 1365616"/>
              <a:gd name="connsiteX8" fmla="*/ 1776413 w 6772276"/>
              <a:gd name="connsiteY8" fmla="*/ 1346896 h 1365616"/>
              <a:gd name="connsiteX9" fmla="*/ 2059782 w 6772276"/>
              <a:gd name="connsiteY9" fmla="*/ 1284983 h 1365616"/>
              <a:gd name="connsiteX10" fmla="*/ 2352676 w 6772276"/>
              <a:gd name="connsiteY10" fmla="*/ 1234977 h 1365616"/>
              <a:gd name="connsiteX11" fmla="*/ 2497932 w 6772276"/>
              <a:gd name="connsiteY11" fmla="*/ 1204021 h 1365616"/>
              <a:gd name="connsiteX12" fmla="*/ 2945607 w 6772276"/>
              <a:gd name="connsiteY12" fmla="*/ 1189733 h 1365616"/>
              <a:gd name="connsiteX13" fmla="*/ 3429001 w 6772276"/>
              <a:gd name="connsiteY13" fmla="*/ 1189733 h 1365616"/>
              <a:gd name="connsiteX14" fmla="*/ 4143375 w 6772276"/>
              <a:gd name="connsiteY14" fmla="*/ 1187352 h 1365616"/>
              <a:gd name="connsiteX15" fmla="*/ 4341019 w 6772276"/>
              <a:gd name="connsiteY15" fmla="*/ 1180208 h 1365616"/>
              <a:gd name="connsiteX16" fmla="*/ 4602957 w 6772276"/>
              <a:gd name="connsiteY16" fmla="*/ 1123058 h 1365616"/>
              <a:gd name="connsiteX17" fmla="*/ 4869657 w 6772276"/>
              <a:gd name="connsiteY17" fmla="*/ 951608 h 1365616"/>
              <a:gd name="connsiteX18" fmla="*/ 5326857 w 6772276"/>
              <a:gd name="connsiteY18" fmla="*/ 480121 h 1365616"/>
              <a:gd name="connsiteX19" fmla="*/ 5469732 w 6772276"/>
              <a:gd name="connsiteY19" fmla="*/ 342008 h 1365616"/>
              <a:gd name="connsiteX20" fmla="*/ 5674519 w 6772276"/>
              <a:gd name="connsiteY20" fmla="*/ 225327 h 1365616"/>
              <a:gd name="connsiteX21" fmla="*/ 5879307 w 6772276"/>
              <a:gd name="connsiteY21" fmla="*/ 213421 h 1365616"/>
              <a:gd name="connsiteX22" fmla="*/ 6091238 w 6772276"/>
              <a:gd name="connsiteY22" fmla="*/ 275333 h 1365616"/>
              <a:gd name="connsiteX23" fmla="*/ 6274595 w 6772276"/>
              <a:gd name="connsiteY23" fmla="*/ 344390 h 1365616"/>
              <a:gd name="connsiteX24" fmla="*/ 6391276 w 6772276"/>
              <a:gd name="connsiteY24" fmla="*/ 349152 h 1365616"/>
              <a:gd name="connsiteX25" fmla="*/ 6593682 w 6772276"/>
              <a:gd name="connsiteY25" fmla="*/ 287240 h 1365616"/>
              <a:gd name="connsiteX26" fmla="*/ 6772276 w 6772276"/>
              <a:gd name="connsiteY26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809626 w 6772276"/>
              <a:gd name="connsiteY3" fmla="*/ 806352 h 1365616"/>
              <a:gd name="connsiteX4" fmla="*/ 877827 w 6772276"/>
              <a:gd name="connsiteY4" fmla="*/ 934788 h 1365616"/>
              <a:gd name="connsiteX5" fmla="*/ 1052512 w 6772276"/>
              <a:gd name="connsiteY5" fmla="*/ 1137346 h 1365616"/>
              <a:gd name="connsiteX6" fmla="*/ 1288257 w 6772276"/>
              <a:gd name="connsiteY6" fmla="*/ 1277839 h 1365616"/>
              <a:gd name="connsiteX7" fmla="*/ 1557338 w 6772276"/>
              <a:gd name="connsiteY7" fmla="*/ 1361183 h 1365616"/>
              <a:gd name="connsiteX8" fmla="*/ 1776413 w 6772276"/>
              <a:gd name="connsiteY8" fmla="*/ 1346896 h 1365616"/>
              <a:gd name="connsiteX9" fmla="*/ 2059782 w 6772276"/>
              <a:gd name="connsiteY9" fmla="*/ 1284983 h 1365616"/>
              <a:gd name="connsiteX10" fmla="*/ 2352676 w 6772276"/>
              <a:gd name="connsiteY10" fmla="*/ 1234977 h 1365616"/>
              <a:gd name="connsiteX11" fmla="*/ 2497932 w 6772276"/>
              <a:gd name="connsiteY11" fmla="*/ 1204021 h 1365616"/>
              <a:gd name="connsiteX12" fmla="*/ 2945607 w 6772276"/>
              <a:gd name="connsiteY12" fmla="*/ 1189733 h 1365616"/>
              <a:gd name="connsiteX13" fmla="*/ 3429001 w 6772276"/>
              <a:gd name="connsiteY13" fmla="*/ 1189733 h 1365616"/>
              <a:gd name="connsiteX14" fmla="*/ 4143375 w 6772276"/>
              <a:gd name="connsiteY14" fmla="*/ 1187352 h 1365616"/>
              <a:gd name="connsiteX15" fmla="*/ 4341019 w 6772276"/>
              <a:gd name="connsiteY15" fmla="*/ 1180208 h 1365616"/>
              <a:gd name="connsiteX16" fmla="*/ 4602957 w 6772276"/>
              <a:gd name="connsiteY16" fmla="*/ 1123058 h 1365616"/>
              <a:gd name="connsiteX17" fmla="*/ 4869657 w 6772276"/>
              <a:gd name="connsiteY17" fmla="*/ 951608 h 1365616"/>
              <a:gd name="connsiteX18" fmla="*/ 5326857 w 6772276"/>
              <a:gd name="connsiteY18" fmla="*/ 480121 h 1365616"/>
              <a:gd name="connsiteX19" fmla="*/ 5469732 w 6772276"/>
              <a:gd name="connsiteY19" fmla="*/ 342008 h 1365616"/>
              <a:gd name="connsiteX20" fmla="*/ 5674519 w 6772276"/>
              <a:gd name="connsiteY20" fmla="*/ 225327 h 1365616"/>
              <a:gd name="connsiteX21" fmla="*/ 5879307 w 6772276"/>
              <a:gd name="connsiteY21" fmla="*/ 213421 h 1365616"/>
              <a:gd name="connsiteX22" fmla="*/ 6091238 w 6772276"/>
              <a:gd name="connsiteY22" fmla="*/ 275333 h 1365616"/>
              <a:gd name="connsiteX23" fmla="*/ 6274595 w 6772276"/>
              <a:gd name="connsiteY23" fmla="*/ 344390 h 1365616"/>
              <a:gd name="connsiteX24" fmla="*/ 6391276 w 6772276"/>
              <a:gd name="connsiteY24" fmla="*/ 349152 h 1365616"/>
              <a:gd name="connsiteX25" fmla="*/ 6593682 w 6772276"/>
              <a:gd name="connsiteY25" fmla="*/ 287240 h 1365616"/>
              <a:gd name="connsiteX26" fmla="*/ 6772276 w 6772276"/>
              <a:gd name="connsiteY26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744477 w 6772276"/>
              <a:gd name="connsiteY3" fmla="*/ 546645 h 1365616"/>
              <a:gd name="connsiteX4" fmla="*/ 809626 w 6772276"/>
              <a:gd name="connsiteY4" fmla="*/ 806352 h 1365616"/>
              <a:gd name="connsiteX5" fmla="*/ 877827 w 6772276"/>
              <a:gd name="connsiteY5" fmla="*/ 934788 h 1365616"/>
              <a:gd name="connsiteX6" fmla="*/ 1052512 w 6772276"/>
              <a:gd name="connsiteY6" fmla="*/ 1137346 h 1365616"/>
              <a:gd name="connsiteX7" fmla="*/ 1288257 w 6772276"/>
              <a:gd name="connsiteY7" fmla="*/ 1277839 h 1365616"/>
              <a:gd name="connsiteX8" fmla="*/ 1557338 w 6772276"/>
              <a:gd name="connsiteY8" fmla="*/ 1361183 h 1365616"/>
              <a:gd name="connsiteX9" fmla="*/ 1776413 w 6772276"/>
              <a:gd name="connsiteY9" fmla="*/ 1346896 h 1365616"/>
              <a:gd name="connsiteX10" fmla="*/ 2059782 w 6772276"/>
              <a:gd name="connsiteY10" fmla="*/ 1284983 h 1365616"/>
              <a:gd name="connsiteX11" fmla="*/ 2352676 w 6772276"/>
              <a:gd name="connsiteY11" fmla="*/ 1234977 h 1365616"/>
              <a:gd name="connsiteX12" fmla="*/ 2497932 w 6772276"/>
              <a:gd name="connsiteY12" fmla="*/ 1204021 h 1365616"/>
              <a:gd name="connsiteX13" fmla="*/ 2945607 w 6772276"/>
              <a:gd name="connsiteY13" fmla="*/ 1189733 h 1365616"/>
              <a:gd name="connsiteX14" fmla="*/ 3429001 w 6772276"/>
              <a:gd name="connsiteY14" fmla="*/ 1189733 h 1365616"/>
              <a:gd name="connsiteX15" fmla="*/ 4143375 w 6772276"/>
              <a:gd name="connsiteY15" fmla="*/ 1187352 h 1365616"/>
              <a:gd name="connsiteX16" fmla="*/ 4341019 w 6772276"/>
              <a:gd name="connsiteY16" fmla="*/ 1180208 h 1365616"/>
              <a:gd name="connsiteX17" fmla="*/ 4602957 w 6772276"/>
              <a:gd name="connsiteY17" fmla="*/ 1123058 h 1365616"/>
              <a:gd name="connsiteX18" fmla="*/ 4869657 w 6772276"/>
              <a:gd name="connsiteY18" fmla="*/ 951608 h 1365616"/>
              <a:gd name="connsiteX19" fmla="*/ 5326857 w 6772276"/>
              <a:gd name="connsiteY19" fmla="*/ 480121 h 1365616"/>
              <a:gd name="connsiteX20" fmla="*/ 5469732 w 6772276"/>
              <a:gd name="connsiteY20" fmla="*/ 342008 h 1365616"/>
              <a:gd name="connsiteX21" fmla="*/ 5674519 w 6772276"/>
              <a:gd name="connsiteY21" fmla="*/ 225327 h 1365616"/>
              <a:gd name="connsiteX22" fmla="*/ 5879307 w 6772276"/>
              <a:gd name="connsiteY22" fmla="*/ 213421 h 1365616"/>
              <a:gd name="connsiteX23" fmla="*/ 6091238 w 6772276"/>
              <a:gd name="connsiteY23" fmla="*/ 275333 h 1365616"/>
              <a:gd name="connsiteX24" fmla="*/ 6274595 w 6772276"/>
              <a:gd name="connsiteY24" fmla="*/ 344390 h 1365616"/>
              <a:gd name="connsiteX25" fmla="*/ 6391276 w 6772276"/>
              <a:gd name="connsiteY25" fmla="*/ 349152 h 1365616"/>
              <a:gd name="connsiteX26" fmla="*/ 6593682 w 6772276"/>
              <a:gd name="connsiteY26" fmla="*/ 287240 h 1365616"/>
              <a:gd name="connsiteX27" fmla="*/ 6772276 w 6772276"/>
              <a:gd name="connsiteY27" fmla="*/ 184846 h 1365616"/>
              <a:gd name="connsiteX0" fmla="*/ 0 w 6772276"/>
              <a:gd name="connsiteY0" fmla="*/ 8633 h 1365616"/>
              <a:gd name="connsiteX1" fmla="*/ 294421 w 6772276"/>
              <a:gd name="connsiteY1" fmla="*/ 15626 h 1365616"/>
              <a:gd name="connsiteX2" fmla="*/ 650082 w 6772276"/>
              <a:gd name="connsiteY2" fmla="*/ 251520 h 1365616"/>
              <a:gd name="connsiteX3" fmla="*/ 744477 w 6772276"/>
              <a:gd name="connsiteY3" fmla="*/ 546645 h 1365616"/>
              <a:gd name="connsiteX4" fmla="*/ 809626 w 6772276"/>
              <a:gd name="connsiteY4" fmla="*/ 806352 h 1365616"/>
              <a:gd name="connsiteX5" fmla="*/ 877827 w 6772276"/>
              <a:gd name="connsiteY5" fmla="*/ 934788 h 1365616"/>
              <a:gd name="connsiteX6" fmla="*/ 1052512 w 6772276"/>
              <a:gd name="connsiteY6" fmla="*/ 1137346 h 1365616"/>
              <a:gd name="connsiteX7" fmla="*/ 1288257 w 6772276"/>
              <a:gd name="connsiteY7" fmla="*/ 1277839 h 1365616"/>
              <a:gd name="connsiteX8" fmla="*/ 1557338 w 6772276"/>
              <a:gd name="connsiteY8" fmla="*/ 1361183 h 1365616"/>
              <a:gd name="connsiteX9" fmla="*/ 1776413 w 6772276"/>
              <a:gd name="connsiteY9" fmla="*/ 1346896 h 1365616"/>
              <a:gd name="connsiteX10" fmla="*/ 2059782 w 6772276"/>
              <a:gd name="connsiteY10" fmla="*/ 1284983 h 1365616"/>
              <a:gd name="connsiteX11" fmla="*/ 2352676 w 6772276"/>
              <a:gd name="connsiteY11" fmla="*/ 1234977 h 1365616"/>
              <a:gd name="connsiteX12" fmla="*/ 2497932 w 6772276"/>
              <a:gd name="connsiteY12" fmla="*/ 1204021 h 1365616"/>
              <a:gd name="connsiteX13" fmla="*/ 2945607 w 6772276"/>
              <a:gd name="connsiteY13" fmla="*/ 1189733 h 1365616"/>
              <a:gd name="connsiteX14" fmla="*/ 3429001 w 6772276"/>
              <a:gd name="connsiteY14" fmla="*/ 1189733 h 1365616"/>
              <a:gd name="connsiteX15" fmla="*/ 4143375 w 6772276"/>
              <a:gd name="connsiteY15" fmla="*/ 1187352 h 1365616"/>
              <a:gd name="connsiteX16" fmla="*/ 4341019 w 6772276"/>
              <a:gd name="connsiteY16" fmla="*/ 1180208 h 1365616"/>
              <a:gd name="connsiteX17" fmla="*/ 4602957 w 6772276"/>
              <a:gd name="connsiteY17" fmla="*/ 1123058 h 1365616"/>
              <a:gd name="connsiteX18" fmla="*/ 4869657 w 6772276"/>
              <a:gd name="connsiteY18" fmla="*/ 951608 h 1365616"/>
              <a:gd name="connsiteX19" fmla="*/ 5326857 w 6772276"/>
              <a:gd name="connsiteY19" fmla="*/ 480121 h 1365616"/>
              <a:gd name="connsiteX20" fmla="*/ 5469732 w 6772276"/>
              <a:gd name="connsiteY20" fmla="*/ 342008 h 1365616"/>
              <a:gd name="connsiteX21" fmla="*/ 5674519 w 6772276"/>
              <a:gd name="connsiteY21" fmla="*/ 225327 h 1365616"/>
              <a:gd name="connsiteX22" fmla="*/ 5879307 w 6772276"/>
              <a:gd name="connsiteY22" fmla="*/ 213421 h 1365616"/>
              <a:gd name="connsiteX23" fmla="*/ 6091238 w 6772276"/>
              <a:gd name="connsiteY23" fmla="*/ 275333 h 1365616"/>
              <a:gd name="connsiteX24" fmla="*/ 6274595 w 6772276"/>
              <a:gd name="connsiteY24" fmla="*/ 344390 h 1365616"/>
              <a:gd name="connsiteX25" fmla="*/ 6391276 w 6772276"/>
              <a:gd name="connsiteY25" fmla="*/ 349152 h 1365616"/>
              <a:gd name="connsiteX26" fmla="*/ 6593682 w 6772276"/>
              <a:gd name="connsiteY26" fmla="*/ 287240 h 1365616"/>
              <a:gd name="connsiteX27" fmla="*/ 6772276 w 6772276"/>
              <a:gd name="connsiteY27" fmla="*/ 184846 h 1365616"/>
              <a:gd name="connsiteX0" fmla="*/ 0 w 7062788"/>
              <a:gd name="connsiteY0" fmla="*/ 0 h 1561770"/>
              <a:gd name="connsiteX1" fmla="*/ 584933 w 7062788"/>
              <a:gd name="connsiteY1" fmla="*/ 211780 h 1561770"/>
              <a:gd name="connsiteX2" fmla="*/ 940594 w 7062788"/>
              <a:gd name="connsiteY2" fmla="*/ 447674 h 1561770"/>
              <a:gd name="connsiteX3" fmla="*/ 1034989 w 7062788"/>
              <a:gd name="connsiteY3" fmla="*/ 742799 h 1561770"/>
              <a:gd name="connsiteX4" fmla="*/ 1100138 w 7062788"/>
              <a:gd name="connsiteY4" fmla="*/ 1002506 h 1561770"/>
              <a:gd name="connsiteX5" fmla="*/ 1168339 w 7062788"/>
              <a:gd name="connsiteY5" fmla="*/ 1130942 h 1561770"/>
              <a:gd name="connsiteX6" fmla="*/ 1343024 w 7062788"/>
              <a:gd name="connsiteY6" fmla="*/ 1333500 h 1561770"/>
              <a:gd name="connsiteX7" fmla="*/ 1578769 w 7062788"/>
              <a:gd name="connsiteY7" fmla="*/ 1473993 h 1561770"/>
              <a:gd name="connsiteX8" fmla="*/ 1847850 w 7062788"/>
              <a:gd name="connsiteY8" fmla="*/ 1557337 h 1561770"/>
              <a:gd name="connsiteX9" fmla="*/ 2066925 w 7062788"/>
              <a:gd name="connsiteY9" fmla="*/ 1543050 h 1561770"/>
              <a:gd name="connsiteX10" fmla="*/ 2350294 w 7062788"/>
              <a:gd name="connsiteY10" fmla="*/ 1481137 h 1561770"/>
              <a:gd name="connsiteX11" fmla="*/ 2643188 w 7062788"/>
              <a:gd name="connsiteY11" fmla="*/ 1431131 h 1561770"/>
              <a:gd name="connsiteX12" fmla="*/ 2788444 w 7062788"/>
              <a:gd name="connsiteY12" fmla="*/ 1400175 h 1561770"/>
              <a:gd name="connsiteX13" fmla="*/ 3236119 w 7062788"/>
              <a:gd name="connsiteY13" fmla="*/ 1385887 h 1561770"/>
              <a:gd name="connsiteX14" fmla="*/ 3719513 w 7062788"/>
              <a:gd name="connsiteY14" fmla="*/ 1385887 h 1561770"/>
              <a:gd name="connsiteX15" fmla="*/ 4433887 w 7062788"/>
              <a:gd name="connsiteY15" fmla="*/ 1383506 h 1561770"/>
              <a:gd name="connsiteX16" fmla="*/ 4631531 w 7062788"/>
              <a:gd name="connsiteY16" fmla="*/ 1376362 h 1561770"/>
              <a:gd name="connsiteX17" fmla="*/ 4893469 w 7062788"/>
              <a:gd name="connsiteY17" fmla="*/ 1319212 h 1561770"/>
              <a:gd name="connsiteX18" fmla="*/ 5160169 w 7062788"/>
              <a:gd name="connsiteY18" fmla="*/ 1147762 h 1561770"/>
              <a:gd name="connsiteX19" fmla="*/ 5617369 w 7062788"/>
              <a:gd name="connsiteY19" fmla="*/ 676275 h 1561770"/>
              <a:gd name="connsiteX20" fmla="*/ 5760244 w 7062788"/>
              <a:gd name="connsiteY20" fmla="*/ 538162 h 1561770"/>
              <a:gd name="connsiteX21" fmla="*/ 5965031 w 7062788"/>
              <a:gd name="connsiteY21" fmla="*/ 421481 h 1561770"/>
              <a:gd name="connsiteX22" fmla="*/ 6169819 w 7062788"/>
              <a:gd name="connsiteY22" fmla="*/ 409575 h 1561770"/>
              <a:gd name="connsiteX23" fmla="*/ 6381750 w 7062788"/>
              <a:gd name="connsiteY23" fmla="*/ 471487 h 1561770"/>
              <a:gd name="connsiteX24" fmla="*/ 6565107 w 7062788"/>
              <a:gd name="connsiteY24" fmla="*/ 540544 h 1561770"/>
              <a:gd name="connsiteX25" fmla="*/ 6681788 w 7062788"/>
              <a:gd name="connsiteY25" fmla="*/ 545306 h 1561770"/>
              <a:gd name="connsiteX26" fmla="*/ 6884194 w 7062788"/>
              <a:gd name="connsiteY26" fmla="*/ 483394 h 1561770"/>
              <a:gd name="connsiteX27" fmla="*/ 7062788 w 7062788"/>
              <a:gd name="connsiteY27" fmla="*/ 381000 h 1561770"/>
              <a:gd name="connsiteX0" fmla="*/ 0 w 7062788"/>
              <a:gd name="connsiteY0" fmla="*/ 178692 h 1740462"/>
              <a:gd name="connsiteX1" fmla="*/ 361096 w 7062788"/>
              <a:gd name="connsiteY1" fmla="*/ 4710 h 1740462"/>
              <a:gd name="connsiteX2" fmla="*/ 940594 w 7062788"/>
              <a:gd name="connsiteY2" fmla="*/ 626366 h 1740462"/>
              <a:gd name="connsiteX3" fmla="*/ 1034989 w 7062788"/>
              <a:gd name="connsiteY3" fmla="*/ 921491 h 1740462"/>
              <a:gd name="connsiteX4" fmla="*/ 1100138 w 7062788"/>
              <a:gd name="connsiteY4" fmla="*/ 1181198 h 1740462"/>
              <a:gd name="connsiteX5" fmla="*/ 1168339 w 7062788"/>
              <a:gd name="connsiteY5" fmla="*/ 1309634 h 1740462"/>
              <a:gd name="connsiteX6" fmla="*/ 1343024 w 7062788"/>
              <a:gd name="connsiteY6" fmla="*/ 1512192 h 1740462"/>
              <a:gd name="connsiteX7" fmla="*/ 1578769 w 7062788"/>
              <a:gd name="connsiteY7" fmla="*/ 1652685 h 1740462"/>
              <a:gd name="connsiteX8" fmla="*/ 1847850 w 7062788"/>
              <a:gd name="connsiteY8" fmla="*/ 1736029 h 1740462"/>
              <a:gd name="connsiteX9" fmla="*/ 2066925 w 7062788"/>
              <a:gd name="connsiteY9" fmla="*/ 1721742 h 1740462"/>
              <a:gd name="connsiteX10" fmla="*/ 2350294 w 7062788"/>
              <a:gd name="connsiteY10" fmla="*/ 1659829 h 1740462"/>
              <a:gd name="connsiteX11" fmla="*/ 2643188 w 7062788"/>
              <a:gd name="connsiteY11" fmla="*/ 1609823 h 1740462"/>
              <a:gd name="connsiteX12" fmla="*/ 2788444 w 7062788"/>
              <a:gd name="connsiteY12" fmla="*/ 1578867 h 1740462"/>
              <a:gd name="connsiteX13" fmla="*/ 3236119 w 7062788"/>
              <a:gd name="connsiteY13" fmla="*/ 1564579 h 1740462"/>
              <a:gd name="connsiteX14" fmla="*/ 3719513 w 7062788"/>
              <a:gd name="connsiteY14" fmla="*/ 1564579 h 1740462"/>
              <a:gd name="connsiteX15" fmla="*/ 4433887 w 7062788"/>
              <a:gd name="connsiteY15" fmla="*/ 1562198 h 1740462"/>
              <a:gd name="connsiteX16" fmla="*/ 4631531 w 7062788"/>
              <a:gd name="connsiteY16" fmla="*/ 1555054 h 1740462"/>
              <a:gd name="connsiteX17" fmla="*/ 4893469 w 7062788"/>
              <a:gd name="connsiteY17" fmla="*/ 1497904 h 1740462"/>
              <a:gd name="connsiteX18" fmla="*/ 5160169 w 7062788"/>
              <a:gd name="connsiteY18" fmla="*/ 1326454 h 1740462"/>
              <a:gd name="connsiteX19" fmla="*/ 5617369 w 7062788"/>
              <a:gd name="connsiteY19" fmla="*/ 854967 h 1740462"/>
              <a:gd name="connsiteX20" fmla="*/ 5760244 w 7062788"/>
              <a:gd name="connsiteY20" fmla="*/ 716854 h 1740462"/>
              <a:gd name="connsiteX21" fmla="*/ 5965031 w 7062788"/>
              <a:gd name="connsiteY21" fmla="*/ 600173 h 1740462"/>
              <a:gd name="connsiteX22" fmla="*/ 6169819 w 7062788"/>
              <a:gd name="connsiteY22" fmla="*/ 588267 h 1740462"/>
              <a:gd name="connsiteX23" fmla="*/ 6381750 w 7062788"/>
              <a:gd name="connsiteY23" fmla="*/ 650179 h 1740462"/>
              <a:gd name="connsiteX24" fmla="*/ 6565107 w 7062788"/>
              <a:gd name="connsiteY24" fmla="*/ 719236 h 1740462"/>
              <a:gd name="connsiteX25" fmla="*/ 6681788 w 7062788"/>
              <a:gd name="connsiteY25" fmla="*/ 723998 h 1740462"/>
              <a:gd name="connsiteX26" fmla="*/ 6884194 w 7062788"/>
              <a:gd name="connsiteY26" fmla="*/ 662086 h 1740462"/>
              <a:gd name="connsiteX27" fmla="*/ 7062788 w 7062788"/>
              <a:gd name="connsiteY27" fmla="*/ 559692 h 1740462"/>
              <a:gd name="connsiteX0" fmla="*/ 0 w 7062788"/>
              <a:gd name="connsiteY0" fmla="*/ 276867 h 1838637"/>
              <a:gd name="connsiteX1" fmla="*/ 361096 w 7062788"/>
              <a:gd name="connsiteY1" fmla="*/ 102885 h 1838637"/>
              <a:gd name="connsiteX2" fmla="*/ 688181 w 7062788"/>
              <a:gd name="connsiteY2" fmla="*/ 50648 h 1838637"/>
              <a:gd name="connsiteX3" fmla="*/ 1034989 w 7062788"/>
              <a:gd name="connsiteY3" fmla="*/ 1019666 h 1838637"/>
              <a:gd name="connsiteX4" fmla="*/ 1100138 w 7062788"/>
              <a:gd name="connsiteY4" fmla="*/ 1279373 h 1838637"/>
              <a:gd name="connsiteX5" fmla="*/ 1168339 w 7062788"/>
              <a:gd name="connsiteY5" fmla="*/ 1407809 h 1838637"/>
              <a:gd name="connsiteX6" fmla="*/ 1343024 w 7062788"/>
              <a:gd name="connsiteY6" fmla="*/ 1610367 h 1838637"/>
              <a:gd name="connsiteX7" fmla="*/ 1578769 w 7062788"/>
              <a:gd name="connsiteY7" fmla="*/ 1750860 h 1838637"/>
              <a:gd name="connsiteX8" fmla="*/ 1847850 w 7062788"/>
              <a:gd name="connsiteY8" fmla="*/ 1834204 h 1838637"/>
              <a:gd name="connsiteX9" fmla="*/ 2066925 w 7062788"/>
              <a:gd name="connsiteY9" fmla="*/ 1819917 h 1838637"/>
              <a:gd name="connsiteX10" fmla="*/ 2350294 w 7062788"/>
              <a:gd name="connsiteY10" fmla="*/ 1758004 h 1838637"/>
              <a:gd name="connsiteX11" fmla="*/ 2643188 w 7062788"/>
              <a:gd name="connsiteY11" fmla="*/ 1707998 h 1838637"/>
              <a:gd name="connsiteX12" fmla="*/ 2788444 w 7062788"/>
              <a:gd name="connsiteY12" fmla="*/ 1677042 h 1838637"/>
              <a:gd name="connsiteX13" fmla="*/ 3236119 w 7062788"/>
              <a:gd name="connsiteY13" fmla="*/ 1662754 h 1838637"/>
              <a:gd name="connsiteX14" fmla="*/ 3719513 w 7062788"/>
              <a:gd name="connsiteY14" fmla="*/ 1662754 h 1838637"/>
              <a:gd name="connsiteX15" fmla="*/ 4433887 w 7062788"/>
              <a:gd name="connsiteY15" fmla="*/ 1660373 h 1838637"/>
              <a:gd name="connsiteX16" fmla="*/ 4631531 w 7062788"/>
              <a:gd name="connsiteY16" fmla="*/ 1653229 h 1838637"/>
              <a:gd name="connsiteX17" fmla="*/ 4893469 w 7062788"/>
              <a:gd name="connsiteY17" fmla="*/ 1596079 h 1838637"/>
              <a:gd name="connsiteX18" fmla="*/ 5160169 w 7062788"/>
              <a:gd name="connsiteY18" fmla="*/ 1424629 h 1838637"/>
              <a:gd name="connsiteX19" fmla="*/ 5617369 w 7062788"/>
              <a:gd name="connsiteY19" fmla="*/ 953142 h 1838637"/>
              <a:gd name="connsiteX20" fmla="*/ 5760244 w 7062788"/>
              <a:gd name="connsiteY20" fmla="*/ 815029 h 1838637"/>
              <a:gd name="connsiteX21" fmla="*/ 5965031 w 7062788"/>
              <a:gd name="connsiteY21" fmla="*/ 698348 h 1838637"/>
              <a:gd name="connsiteX22" fmla="*/ 6169819 w 7062788"/>
              <a:gd name="connsiteY22" fmla="*/ 686442 h 1838637"/>
              <a:gd name="connsiteX23" fmla="*/ 6381750 w 7062788"/>
              <a:gd name="connsiteY23" fmla="*/ 748354 h 1838637"/>
              <a:gd name="connsiteX24" fmla="*/ 6565107 w 7062788"/>
              <a:gd name="connsiteY24" fmla="*/ 817411 h 1838637"/>
              <a:gd name="connsiteX25" fmla="*/ 6681788 w 7062788"/>
              <a:gd name="connsiteY25" fmla="*/ 822173 h 1838637"/>
              <a:gd name="connsiteX26" fmla="*/ 6884194 w 7062788"/>
              <a:gd name="connsiteY26" fmla="*/ 760261 h 1838637"/>
              <a:gd name="connsiteX27" fmla="*/ 7062788 w 7062788"/>
              <a:gd name="connsiteY27" fmla="*/ 657867 h 1838637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100138 w 7062788"/>
              <a:gd name="connsiteY4" fmla="*/ 1237829 h 1797093"/>
              <a:gd name="connsiteX5" fmla="*/ 1168339 w 7062788"/>
              <a:gd name="connsiteY5" fmla="*/ 1366265 h 1797093"/>
              <a:gd name="connsiteX6" fmla="*/ 1343024 w 7062788"/>
              <a:gd name="connsiteY6" fmla="*/ 156882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335882 w 7062788"/>
              <a:gd name="connsiteY4" fmla="*/ 585366 h 1797093"/>
              <a:gd name="connsiteX5" fmla="*/ 1168339 w 7062788"/>
              <a:gd name="connsiteY5" fmla="*/ 1366265 h 1797093"/>
              <a:gd name="connsiteX6" fmla="*/ 1343024 w 7062788"/>
              <a:gd name="connsiteY6" fmla="*/ 156882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335882 w 7062788"/>
              <a:gd name="connsiteY4" fmla="*/ 585366 h 1797093"/>
              <a:gd name="connsiteX5" fmla="*/ 1415989 w 7062788"/>
              <a:gd name="connsiteY5" fmla="*/ 1175765 h 1797093"/>
              <a:gd name="connsiteX6" fmla="*/ 1343024 w 7062788"/>
              <a:gd name="connsiteY6" fmla="*/ 156882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797093"/>
              <a:gd name="connsiteX1" fmla="*/ 361096 w 7062788"/>
              <a:gd name="connsiteY1" fmla="*/ 61341 h 1797093"/>
              <a:gd name="connsiteX2" fmla="*/ 688181 w 7062788"/>
              <a:gd name="connsiteY2" fmla="*/ 9104 h 1797093"/>
              <a:gd name="connsiteX3" fmla="*/ 1230251 w 7062788"/>
              <a:gd name="connsiteY3" fmla="*/ 330422 h 1797093"/>
              <a:gd name="connsiteX4" fmla="*/ 1335882 w 7062788"/>
              <a:gd name="connsiteY4" fmla="*/ 585366 h 1797093"/>
              <a:gd name="connsiteX5" fmla="*/ 1415989 w 7062788"/>
              <a:gd name="connsiteY5" fmla="*/ 1175765 h 1797093"/>
              <a:gd name="connsiteX6" fmla="*/ 1576387 w 7062788"/>
              <a:gd name="connsiteY6" fmla="*/ 1359273 h 1797093"/>
              <a:gd name="connsiteX7" fmla="*/ 1578769 w 7062788"/>
              <a:gd name="connsiteY7" fmla="*/ 1709316 h 1797093"/>
              <a:gd name="connsiteX8" fmla="*/ 1847850 w 7062788"/>
              <a:gd name="connsiteY8" fmla="*/ 1792660 h 1797093"/>
              <a:gd name="connsiteX9" fmla="*/ 2066925 w 7062788"/>
              <a:gd name="connsiteY9" fmla="*/ 1778373 h 1797093"/>
              <a:gd name="connsiteX10" fmla="*/ 2350294 w 7062788"/>
              <a:gd name="connsiteY10" fmla="*/ 1716460 h 1797093"/>
              <a:gd name="connsiteX11" fmla="*/ 2643188 w 7062788"/>
              <a:gd name="connsiteY11" fmla="*/ 1666454 h 1797093"/>
              <a:gd name="connsiteX12" fmla="*/ 2788444 w 7062788"/>
              <a:gd name="connsiteY12" fmla="*/ 1635498 h 1797093"/>
              <a:gd name="connsiteX13" fmla="*/ 3236119 w 7062788"/>
              <a:gd name="connsiteY13" fmla="*/ 1621210 h 1797093"/>
              <a:gd name="connsiteX14" fmla="*/ 3719513 w 7062788"/>
              <a:gd name="connsiteY14" fmla="*/ 1621210 h 1797093"/>
              <a:gd name="connsiteX15" fmla="*/ 4433887 w 7062788"/>
              <a:gd name="connsiteY15" fmla="*/ 1618829 h 1797093"/>
              <a:gd name="connsiteX16" fmla="*/ 4631531 w 7062788"/>
              <a:gd name="connsiteY16" fmla="*/ 1611685 h 1797093"/>
              <a:gd name="connsiteX17" fmla="*/ 4893469 w 7062788"/>
              <a:gd name="connsiteY17" fmla="*/ 1554535 h 1797093"/>
              <a:gd name="connsiteX18" fmla="*/ 5160169 w 7062788"/>
              <a:gd name="connsiteY18" fmla="*/ 1383085 h 1797093"/>
              <a:gd name="connsiteX19" fmla="*/ 5617369 w 7062788"/>
              <a:gd name="connsiteY19" fmla="*/ 911598 h 1797093"/>
              <a:gd name="connsiteX20" fmla="*/ 5760244 w 7062788"/>
              <a:gd name="connsiteY20" fmla="*/ 773485 h 1797093"/>
              <a:gd name="connsiteX21" fmla="*/ 5965031 w 7062788"/>
              <a:gd name="connsiteY21" fmla="*/ 656804 h 1797093"/>
              <a:gd name="connsiteX22" fmla="*/ 6169819 w 7062788"/>
              <a:gd name="connsiteY22" fmla="*/ 644898 h 1797093"/>
              <a:gd name="connsiteX23" fmla="*/ 6381750 w 7062788"/>
              <a:gd name="connsiteY23" fmla="*/ 706810 h 1797093"/>
              <a:gd name="connsiteX24" fmla="*/ 6565107 w 7062788"/>
              <a:gd name="connsiteY24" fmla="*/ 775867 h 1797093"/>
              <a:gd name="connsiteX25" fmla="*/ 6681788 w 7062788"/>
              <a:gd name="connsiteY25" fmla="*/ 780629 h 1797093"/>
              <a:gd name="connsiteX26" fmla="*/ 6884194 w 7062788"/>
              <a:gd name="connsiteY26" fmla="*/ 718717 h 1797093"/>
              <a:gd name="connsiteX27" fmla="*/ 7062788 w 7062788"/>
              <a:gd name="connsiteY27" fmla="*/ 616323 h 1797093"/>
              <a:gd name="connsiteX0" fmla="*/ 0 w 7062788"/>
              <a:gd name="connsiteY0" fmla="*/ 235323 h 1808261"/>
              <a:gd name="connsiteX1" fmla="*/ 361096 w 7062788"/>
              <a:gd name="connsiteY1" fmla="*/ 61341 h 1808261"/>
              <a:gd name="connsiteX2" fmla="*/ 688181 w 7062788"/>
              <a:gd name="connsiteY2" fmla="*/ 9104 h 1808261"/>
              <a:gd name="connsiteX3" fmla="*/ 1230251 w 7062788"/>
              <a:gd name="connsiteY3" fmla="*/ 330422 h 1808261"/>
              <a:gd name="connsiteX4" fmla="*/ 1335882 w 7062788"/>
              <a:gd name="connsiteY4" fmla="*/ 585366 h 1808261"/>
              <a:gd name="connsiteX5" fmla="*/ 1415989 w 7062788"/>
              <a:gd name="connsiteY5" fmla="*/ 1175765 h 1808261"/>
              <a:gd name="connsiteX6" fmla="*/ 1576387 w 7062788"/>
              <a:gd name="connsiteY6" fmla="*/ 1359273 h 1808261"/>
              <a:gd name="connsiteX7" fmla="*/ 1974057 w 7062788"/>
              <a:gd name="connsiteY7" fmla="*/ 1556916 h 1808261"/>
              <a:gd name="connsiteX8" fmla="*/ 1847850 w 7062788"/>
              <a:gd name="connsiteY8" fmla="*/ 1792660 h 1808261"/>
              <a:gd name="connsiteX9" fmla="*/ 2066925 w 7062788"/>
              <a:gd name="connsiteY9" fmla="*/ 1778373 h 1808261"/>
              <a:gd name="connsiteX10" fmla="*/ 2350294 w 7062788"/>
              <a:gd name="connsiteY10" fmla="*/ 1716460 h 1808261"/>
              <a:gd name="connsiteX11" fmla="*/ 2643188 w 7062788"/>
              <a:gd name="connsiteY11" fmla="*/ 1666454 h 1808261"/>
              <a:gd name="connsiteX12" fmla="*/ 2788444 w 7062788"/>
              <a:gd name="connsiteY12" fmla="*/ 1635498 h 1808261"/>
              <a:gd name="connsiteX13" fmla="*/ 3236119 w 7062788"/>
              <a:gd name="connsiteY13" fmla="*/ 1621210 h 1808261"/>
              <a:gd name="connsiteX14" fmla="*/ 3719513 w 7062788"/>
              <a:gd name="connsiteY14" fmla="*/ 1621210 h 1808261"/>
              <a:gd name="connsiteX15" fmla="*/ 4433887 w 7062788"/>
              <a:gd name="connsiteY15" fmla="*/ 1618829 h 1808261"/>
              <a:gd name="connsiteX16" fmla="*/ 4631531 w 7062788"/>
              <a:gd name="connsiteY16" fmla="*/ 1611685 h 1808261"/>
              <a:gd name="connsiteX17" fmla="*/ 4893469 w 7062788"/>
              <a:gd name="connsiteY17" fmla="*/ 1554535 h 1808261"/>
              <a:gd name="connsiteX18" fmla="*/ 5160169 w 7062788"/>
              <a:gd name="connsiteY18" fmla="*/ 1383085 h 1808261"/>
              <a:gd name="connsiteX19" fmla="*/ 5617369 w 7062788"/>
              <a:gd name="connsiteY19" fmla="*/ 911598 h 1808261"/>
              <a:gd name="connsiteX20" fmla="*/ 5760244 w 7062788"/>
              <a:gd name="connsiteY20" fmla="*/ 773485 h 1808261"/>
              <a:gd name="connsiteX21" fmla="*/ 5965031 w 7062788"/>
              <a:gd name="connsiteY21" fmla="*/ 656804 h 1808261"/>
              <a:gd name="connsiteX22" fmla="*/ 6169819 w 7062788"/>
              <a:gd name="connsiteY22" fmla="*/ 644898 h 1808261"/>
              <a:gd name="connsiteX23" fmla="*/ 6381750 w 7062788"/>
              <a:gd name="connsiteY23" fmla="*/ 706810 h 1808261"/>
              <a:gd name="connsiteX24" fmla="*/ 6565107 w 7062788"/>
              <a:gd name="connsiteY24" fmla="*/ 775867 h 1808261"/>
              <a:gd name="connsiteX25" fmla="*/ 6681788 w 7062788"/>
              <a:gd name="connsiteY25" fmla="*/ 780629 h 1808261"/>
              <a:gd name="connsiteX26" fmla="*/ 6884194 w 7062788"/>
              <a:gd name="connsiteY26" fmla="*/ 718717 h 1808261"/>
              <a:gd name="connsiteX27" fmla="*/ 7062788 w 7062788"/>
              <a:gd name="connsiteY27" fmla="*/ 616323 h 1808261"/>
              <a:gd name="connsiteX0" fmla="*/ 0 w 7062788"/>
              <a:gd name="connsiteY0" fmla="*/ 235323 h 1780526"/>
              <a:gd name="connsiteX1" fmla="*/ 361096 w 7062788"/>
              <a:gd name="connsiteY1" fmla="*/ 61341 h 1780526"/>
              <a:gd name="connsiteX2" fmla="*/ 688181 w 7062788"/>
              <a:gd name="connsiteY2" fmla="*/ 9104 h 1780526"/>
              <a:gd name="connsiteX3" fmla="*/ 1230251 w 7062788"/>
              <a:gd name="connsiteY3" fmla="*/ 330422 h 1780526"/>
              <a:gd name="connsiteX4" fmla="*/ 1335882 w 7062788"/>
              <a:gd name="connsiteY4" fmla="*/ 585366 h 1780526"/>
              <a:gd name="connsiteX5" fmla="*/ 1415989 w 7062788"/>
              <a:gd name="connsiteY5" fmla="*/ 1175765 h 1780526"/>
              <a:gd name="connsiteX6" fmla="*/ 1576387 w 7062788"/>
              <a:gd name="connsiteY6" fmla="*/ 1359273 h 1780526"/>
              <a:gd name="connsiteX7" fmla="*/ 1974057 w 7062788"/>
              <a:gd name="connsiteY7" fmla="*/ 1556916 h 1780526"/>
              <a:gd name="connsiteX8" fmla="*/ 2133600 w 7062788"/>
              <a:gd name="connsiteY8" fmla="*/ 1633116 h 1780526"/>
              <a:gd name="connsiteX9" fmla="*/ 2066925 w 7062788"/>
              <a:gd name="connsiteY9" fmla="*/ 1778373 h 1780526"/>
              <a:gd name="connsiteX10" fmla="*/ 2350294 w 7062788"/>
              <a:gd name="connsiteY10" fmla="*/ 1716460 h 1780526"/>
              <a:gd name="connsiteX11" fmla="*/ 2643188 w 7062788"/>
              <a:gd name="connsiteY11" fmla="*/ 1666454 h 1780526"/>
              <a:gd name="connsiteX12" fmla="*/ 2788444 w 7062788"/>
              <a:gd name="connsiteY12" fmla="*/ 1635498 h 1780526"/>
              <a:gd name="connsiteX13" fmla="*/ 3236119 w 7062788"/>
              <a:gd name="connsiteY13" fmla="*/ 1621210 h 1780526"/>
              <a:gd name="connsiteX14" fmla="*/ 3719513 w 7062788"/>
              <a:gd name="connsiteY14" fmla="*/ 1621210 h 1780526"/>
              <a:gd name="connsiteX15" fmla="*/ 4433887 w 7062788"/>
              <a:gd name="connsiteY15" fmla="*/ 1618829 h 1780526"/>
              <a:gd name="connsiteX16" fmla="*/ 4631531 w 7062788"/>
              <a:gd name="connsiteY16" fmla="*/ 1611685 h 1780526"/>
              <a:gd name="connsiteX17" fmla="*/ 4893469 w 7062788"/>
              <a:gd name="connsiteY17" fmla="*/ 1554535 h 1780526"/>
              <a:gd name="connsiteX18" fmla="*/ 5160169 w 7062788"/>
              <a:gd name="connsiteY18" fmla="*/ 1383085 h 1780526"/>
              <a:gd name="connsiteX19" fmla="*/ 5617369 w 7062788"/>
              <a:gd name="connsiteY19" fmla="*/ 911598 h 1780526"/>
              <a:gd name="connsiteX20" fmla="*/ 5760244 w 7062788"/>
              <a:gd name="connsiteY20" fmla="*/ 773485 h 1780526"/>
              <a:gd name="connsiteX21" fmla="*/ 5965031 w 7062788"/>
              <a:gd name="connsiteY21" fmla="*/ 656804 h 1780526"/>
              <a:gd name="connsiteX22" fmla="*/ 6169819 w 7062788"/>
              <a:gd name="connsiteY22" fmla="*/ 644898 h 1780526"/>
              <a:gd name="connsiteX23" fmla="*/ 6381750 w 7062788"/>
              <a:gd name="connsiteY23" fmla="*/ 706810 h 1780526"/>
              <a:gd name="connsiteX24" fmla="*/ 6565107 w 7062788"/>
              <a:gd name="connsiteY24" fmla="*/ 775867 h 1780526"/>
              <a:gd name="connsiteX25" fmla="*/ 6681788 w 7062788"/>
              <a:gd name="connsiteY25" fmla="*/ 780629 h 1780526"/>
              <a:gd name="connsiteX26" fmla="*/ 6884194 w 7062788"/>
              <a:gd name="connsiteY26" fmla="*/ 718717 h 1780526"/>
              <a:gd name="connsiteX27" fmla="*/ 7062788 w 7062788"/>
              <a:gd name="connsiteY27" fmla="*/ 616323 h 1780526"/>
              <a:gd name="connsiteX0" fmla="*/ 0 w 7062788"/>
              <a:gd name="connsiteY0" fmla="*/ 235323 h 1716566"/>
              <a:gd name="connsiteX1" fmla="*/ 361096 w 7062788"/>
              <a:gd name="connsiteY1" fmla="*/ 61341 h 1716566"/>
              <a:gd name="connsiteX2" fmla="*/ 688181 w 7062788"/>
              <a:gd name="connsiteY2" fmla="*/ 9104 h 1716566"/>
              <a:gd name="connsiteX3" fmla="*/ 1230251 w 7062788"/>
              <a:gd name="connsiteY3" fmla="*/ 330422 h 1716566"/>
              <a:gd name="connsiteX4" fmla="*/ 1335882 w 7062788"/>
              <a:gd name="connsiteY4" fmla="*/ 585366 h 1716566"/>
              <a:gd name="connsiteX5" fmla="*/ 1415989 w 7062788"/>
              <a:gd name="connsiteY5" fmla="*/ 1175765 h 1716566"/>
              <a:gd name="connsiteX6" fmla="*/ 1576387 w 7062788"/>
              <a:gd name="connsiteY6" fmla="*/ 1359273 h 1716566"/>
              <a:gd name="connsiteX7" fmla="*/ 1974057 w 7062788"/>
              <a:gd name="connsiteY7" fmla="*/ 1556916 h 1716566"/>
              <a:gd name="connsiteX8" fmla="*/ 2133600 w 7062788"/>
              <a:gd name="connsiteY8" fmla="*/ 1633116 h 1716566"/>
              <a:gd name="connsiteX9" fmla="*/ 2295525 w 7062788"/>
              <a:gd name="connsiteY9" fmla="*/ 1678360 h 1716566"/>
              <a:gd name="connsiteX10" fmla="*/ 2350294 w 7062788"/>
              <a:gd name="connsiteY10" fmla="*/ 1716460 h 1716566"/>
              <a:gd name="connsiteX11" fmla="*/ 2643188 w 7062788"/>
              <a:gd name="connsiteY11" fmla="*/ 1666454 h 1716566"/>
              <a:gd name="connsiteX12" fmla="*/ 2788444 w 7062788"/>
              <a:gd name="connsiteY12" fmla="*/ 1635498 h 1716566"/>
              <a:gd name="connsiteX13" fmla="*/ 3236119 w 7062788"/>
              <a:gd name="connsiteY13" fmla="*/ 1621210 h 1716566"/>
              <a:gd name="connsiteX14" fmla="*/ 3719513 w 7062788"/>
              <a:gd name="connsiteY14" fmla="*/ 1621210 h 1716566"/>
              <a:gd name="connsiteX15" fmla="*/ 4433887 w 7062788"/>
              <a:gd name="connsiteY15" fmla="*/ 1618829 h 1716566"/>
              <a:gd name="connsiteX16" fmla="*/ 4631531 w 7062788"/>
              <a:gd name="connsiteY16" fmla="*/ 1611685 h 1716566"/>
              <a:gd name="connsiteX17" fmla="*/ 4893469 w 7062788"/>
              <a:gd name="connsiteY17" fmla="*/ 1554535 h 1716566"/>
              <a:gd name="connsiteX18" fmla="*/ 5160169 w 7062788"/>
              <a:gd name="connsiteY18" fmla="*/ 1383085 h 1716566"/>
              <a:gd name="connsiteX19" fmla="*/ 5617369 w 7062788"/>
              <a:gd name="connsiteY19" fmla="*/ 911598 h 1716566"/>
              <a:gd name="connsiteX20" fmla="*/ 5760244 w 7062788"/>
              <a:gd name="connsiteY20" fmla="*/ 773485 h 1716566"/>
              <a:gd name="connsiteX21" fmla="*/ 5965031 w 7062788"/>
              <a:gd name="connsiteY21" fmla="*/ 656804 h 1716566"/>
              <a:gd name="connsiteX22" fmla="*/ 6169819 w 7062788"/>
              <a:gd name="connsiteY22" fmla="*/ 644898 h 1716566"/>
              <a:gd name="connsiteX23" fmla="*/ 6381750 w 7062788"/>
              <a:gd name="connsiteY23" fmla="*/ 706810 h 1716566"/>
              <a:gd name="connsiteX24" fmla="*/ 6565107 w 7062788"/>
              <a:gd name="connsiteY24" fmla="*/ 775867 h 1716566"/>
              <a:gd name="connsiteX25" fmla="*/ 6681788 w 7062788"/>
              <a:gd name="connsiteY25" fmla="*/ 780629 h 1716566"/>
              <a:gd name="connsiteX26" fmla="*/ 6884194 w 7062788"/>
              <a:gd name="connsiteY26" fmla="*/ 718717 h 1716566"/>
              <a:gd name="connsiteX27" fmla="*/ 7062788 w 7062788"/>
              <a:gd name="connsiteY27" fmla="*/ 616323 h 1716566"/>
              <a:gd name="connsiteX0" fmla="*/ 0 w 7062788"/>
              <a:gd name="connsiteY0" fmla="*/ 235323 h 1695322"/>
              <a:gd name="connsiteX1" fmla="*/ 361096 w 7062788"/>
              <a:gd name="connsiteY1" fmla="*/ 61341 h 1695322"/>
              <a:gd name="connsiteX2" fmla="*/ 688181 w 7062788"/>
              <a:gd name="connsiteY2" fmla="*/ 9104 h 1695322"/>
              <a:gd name="connsiteX3" fmla="*/ 1230251 w 7062788"/>
              <a:gd name="connsiteY3" fmla="*/ 330422 h 1695322"/>
              <a:gd name="connsiteX4" fmla="*/ 1335882 w 7062788"/>
              <a:gd name="connsiteY4" fmla="*/ 585366 h 1695322"/>
              <a:gd name="connsiteX5" fmla="*/ 1415989 w 7062788"/>
              <a:gd name="connsiteY5" fmla="*/ 1175765 h 1695322"/>
              <a:gd name="connsiteX6" fmla="*/ 1576387 w 7062788"/>
              <a:gd name="connsiteY6" fmla="*/ 1359273 h 1695322"/>
              <a:gd name="connsiteX7" fmla="*/ 1974057 w 7062788"/>
              <a:gd name="connsiteY7" fmla="*/ 1556916 h 1695322"/>
              <a:gd name="connsiteX8" fmla="*/ 2133600 w 7062788"/>
              <a:gd name="connsiteY8" fmla="*/ 1633116 h 1695322"/>
              <a:gd name="connsiteX9" fmla="*/ 2295525 w 7062788"/>
              <a:gd name="connsiteY9" fmla="*/ 1678360 h 1695322"/>
              <a:gd name="connsiteX10" fmla="*/ 2428875 w 7062788"/>
              <a:gd name="connsiteY10" fmla="*/ 1695029 h 1695322"/>
              <a:gd name="connsiteX11" fmla="*/ 2643188 w 7062788"/>
              <a:gd name="connsiteY11" fmla="*/ 1666454 h 1695322"/>
              <a:gd name="connsiteX12" fmla="*/ 2788444 w 7062788"/>
              <a:gd name="connsiteY12" fmla="*/ 1635498 h 1695322"/>
              <a:gd name="connsiteX13" fmla="*/ 3236119 w 7062788"/>
              <a:gd name="connsiteY13" fmla="*/ 1621210 h 1695322"/>
              <a:gd name="connsiteX14" fmla="*/ 3719513 w 7062788"/>
              <a:gd name="connsiteY14" fmla="*/ 1621210 h 1695322"/>
              <a:gd name="connsiteX15" fmla="*/ 4433887 w 7062788"/>
              <a:gd name="connsiteY15" fmla="*/ 1618829 h 1695322"/>
              <a:gd name="connsiteX16" fmla="*/ 4631531 w 7062788"/>
              <a:gd name="connsiteY16" fmla="*/ 1611685 h 1695322"/>
              <a:gd name="connsiteX17" fmla="*/ 4893469 w 7062788"/>
              <a:gd name="connsiteY17" fmla="*/ 1554535 h 1695322"/>
              <a:gd name="connsiteX18" fmla="*/ 5160169 w 7062788"/>
              <a:gd name="connsiteY18" fmla="*/ 1383085 h 1695322"/>
              <a:gd name="connsiteX19" fmla="*/ 5617369 w 7062788"/>
              <a:gd name="connsiteY19" fmla="*/ 911598 h 1695322"/>
              <a:gd name="connsiteX20" fmla="*/ 5760244 w 7062788"/>
              <a:gd name="connsiteY20" fmla="*/ 773485 h 1695322"/>
              <a:gd name="connsiteX21" fmla="*/ 5965031 w 7062788"/>
              <a:gd name="connsiteY21" fmla="*/ 656804 h 1695322"/>
              <a:gd name="connsiteX22" fmla="*/ 6169819 w 7062788"/>
              <a:gd name="connsiteY22" fmla="*/ 644898 h 1695322"/>
              <a:gd name="connsiteX23" fmla="*/ 6381750 w 7062788"/>
              <a:gd name="connsiteY23" fmla="*/ 706810 h 1695322"/>
              <a:gd name="connsiteX24" fmla="*/ 6565107 w 7062788"/>
              <a:gd name="connsiteY24" fmla="*/ 775867 h 1695322"/>
              <a:gd name="connsiteX25" fmla="*/ 6681788 w 7062788"/>
              <a:gd name="connsiteY25" fmla="*/ 780629 h 1695322"/>
              <a:gd name="connsiteX26" fmla="*/ 6884194 w 7062788"/>
              <a:gd name="connsiteY26" fmla="*/ 718717 h 1695322"/>
              <a:gd name="connsiteX27" fmla="*/ 7062788 w 7062788"/>
              <a:gd name="connsiteY27" fmla="*/ 616323 h 1695322"/>
              <a:gd name="connsiteX0" fmla="*/ 0 w 7062788"/>
              <a:gd name="connsiteY0" fmla="*/ 235323 h 1695322"/>
              <a:gd name="connsiteX1" fmla="*/ 361096 w 7062788"/>
              <a:gd name="connsiteY1" fmla="*/ 61341 h 1695322"/>
              <a:gd name="connsiteX2" fmla="*/ 688181 w 7062788"/>
              <a:gd name="connsiteY2" fmla="*/ 9104 h 1695322"/>
              <a:gd name="connsiteX3" fmla="*/ 1230251 w 7062788"/>
              <a:gd name="connsiteY3" fmla="*/ 330422 h 1695322"/>
              <a:gd name="connsiteX4" fmla="*/ 1345407 w 7062788"/>
              <a:gd name="connsiteY4" fmla="*/ 587748 h 1695322"/>
              <a:gd name="connsiteX5" fmla="*/ 1415989 w 7062788"/>
              <a:gd name="connsiteY5" fmla="*/ 1175765 h 1695322"/>
              <a:gd name="connsiteX6" fmla="*/ 1576387 w 7062788"/>
              <a:gd name="connsiteY6" fmla="*/ 1359273 h 1695322"/>
              <a:gd name="connsiteX7" fmla="*/ 1974057 w 7062788"/>
              <a:gd name="connsiteY7" fmla="*/ 1556916 h 1695322"/>
              <a:gd name="connsiteX8" fmla="*/ 2133600 w 7062788"/>
              <a:gd name="connsiteY8" fmla="*/ 1633116 h 1695322"/>
              <a:gd name="connsiteX9" fmla="*/ 2295525 w 7062788"/>
              <a:gd name="connsiteY9" fmla="*/ 1678360 h 1695322"/>
              <a:gd name="connsiteX10" fmla="*/ 2428875 w 7062788"/>
              <a:gd name="connsiteY10" fmla="*/ 1695029 h 1695322"/>
              <a:gd name="connsiteX11" fmla="*/ 2643188 w 7062788"/>
              <a:gd name="connsiteY11" fmla="*/ 1666454 h 1695322"/>
              <a:gd name="connsiteX12" fmla="*/ 2788444 w 7062788"/>
              <a:gd name="connsiteY12" fmla="*/ 1635498 h 1695322"/>
              <a:gd name="connsiteX13" fmla="*/ 3236119 w 7062788"/>
              <a:gd name="connsiteY13" fmla="*/ 1621210 h 1695322"/>
              <a:gd name="connsiteX14" fmla="*/ 3719513 w 7062788"/>
              <a:gd name="connsiteY14" fmla="*/ 1621210 h 1695322"/>
              <a:gd name="connsiteX15" fmla="*/ 4433887 w 7062788"/>
              <a:gd name="connsiteY15" fmla="*/ 1618829 h 1695322"/>
              <a:gd name="connsiteX16" fmla="*/ 4631531 w 7062788"/>
              <a:gd name="connsiteY16" fmla="*/ 1611685 h 1695322"/>
              <a:gd name="connsiteX17" fmla="*/ 4893469 w 7062788"/>
              <a:gd name="connsiteY17" fmla="*/ 1554535 h 1695322"/>
              <a:gd name="connsiteX18" fmla="*/ 5160169 w 7062788"/>
              <a:gd name="connsiteY18" fmla="*/ 1383085 h 1695322"/>
              <a:gd name="connsiteX19" fmla="*/ 5617369 w 7062788"/>
              <a:gd name="connsiteY19" fmla="*/ 911598 h 1695322"/>
              <a:gd name="connsiteX20" fmla="*/ 5760244 w 7062788"/>
              <a:gd name="connsiteY20" fmla="*/ 773485 h 1695322"/>
              <a:gd name="connsiteX21" fmla="*/ 5965031 w 7062788"/>
              <a:gd name="connsiteY21" fmla="*/ 656804 h 1695322"/>
              <a:gd name="connsiteX22" fmla="*/ 6169819 w 7062788"/>
              <a:gd name="connsiteY22" fmla="*/ 644898 h 1695322"/>
              <a:gd name="connsiteX23" fmla="*/ 6381750 w 7062788"/>
              <a:gd name="connsiteY23" fmla="*/ 706810 h 1695322"/>
              <a:gd name="connsiteX24" fmla="*/ 6565107 w 7062788"/>
              <a:gd name="connsiteY24" fmla="*/ 775867 h 1695322"/>
              <a:gd name="connsiteX25" fmla="*/ 6681788 w 7062788"/>
              <a:gd name="connsiteY25" fmla="*/ 780629 h 1695322"/>
              <a:gd name="connsiteX26" fmla="*/ 6884194 w 7062788"/>
              <a:gd name="connsiteY26" fmla="*/ 718717 h 1695322"/>
              <a:gd name="connsiteX27" fmla="*/ 7062788 w 7062788"/>
              <a:gd name="connsiteY27" fmla="*/ 616323 h 1695322"/>
              <a:gd name="connsiteX0" fmla="*/ 0 w 7062788"/>
              <a:gd name="connsiteY0" fmla="*/ 227126 h 1687125"/>
              <a:gd name="connsiteX1" fmla="*/ 361096 w 7062788"/>
              <a:gd name="connsiteY1" fmla="*/ 53144 h 1687125"/>
              <a:gd name="connsiteX2" fmla="*/ 688181 w 7062788"/>
              <a:gd name="connsiteY2" fmla="*/ 907 h 1687125"/>
              <a:gd name="connsiteX3" fmla="*/ 972407 w 7062788"/>
              <a:gd name="connsiteY3" fmla="*/ 122741 h 1687125"/>
              <a:gd name="connsiteX4" fmla="*/ 1230251 w 7062788"/>
              <a:gd name="connsiteY4" fmla="*/ 322225 h 1687125"/>
              <a:gd name="connsiteX5" fmla="*/ 1345407 w 7062788"/>
              <a:gd name="connsiteY5" fmla="*/ 579551 h 1687125"/>
              <a:gd name="connsiteX6" fmla="*/ 1415989 w 7062788"/>
              <a:gd name="connsiteY6" fmla="*/ 1167568 h 1687125"/>
              <a:gd name="connsiteX7" fmla="*/ 1576387 w 7062788"/>
              <a:gd name="connsiteY7" fmla="*/ 1351076 h 1687125"/>
              <a:gd name="connsiteX8" fmla="*/ 1974057 w 7062788"/>
              <a:gd name="connsiteY8" fmla="*/ 1548719 h 1687125"/>
              <a:gd name="connsiteX9" fmla="*/ 2133600 w 7062788"/>
              <a:gd name="connsiteY9" fmla="*/ 1624919 h 1687125"/>
              <a:gd name="connsiteX10" fmla="*/ 2295525 w 7062788"/>
              <a:gd name="connsiteY10" fmla="*/ 1670163 h 1687125"/>
              <a:gd name="connsiteX11" fmla="*/ 2428875 w 7062788"/>
              <a:gd name="connsiteY11" fmla="*/ 1686832 h 1687125"/>
              <a:gd name="connsiteX12" fmla="*/ 2643188 w 7062788"/>
              <a:gd name="connsiteY12" fmla="*/ 1658257 h 1687125"/>
              <a:gd name="connsiteX13" fmla="*/ 2788444 w 7062788"/>
              <a:gd name="connsiteY13" fmla="*/ 1627301 h 1687125"/>
              <a:gd name="connsiteX14" fmla="*/ 3236119 w 7062788"/>
              <a:gd name="connsiteY14" fmla="*/ 1613013 h 1687125"/>
              <a:gd name="connsiteX15" fmla="*/ 3719513 w 7062788"/>
              <a:gd name="connsiteY15" fmla="*/ 1613013 h 1687125"/>
              <a:gd name="connsiteX16" fmla="*/ 4433887 w 7062788"/>
              <a:gd name="connsiteY16" fmla="*/ 1610632 h 1687125"/>
              <a:gd name="connsiteX17" fmla="*/ 4631531 w 7062788"/>
              <a:gd name="connsiteY17" fmla="*/ 1603488 h 1687125"/>
              <a:gd name="connsiteX18" fmla="*/ 4893469 w 7062788"/>
              <a:gd name="connsiteY18" fmla="*/ 1546338 h 1687125"/>
              <a:gd name="connsiteX19" fmla="*/ 5160169 w 7062788"/>
              <a:gd name="connsiteY19" fmla="*/ 1374888 h 1687125"/>
              <a:gd name="connsiteX20" fmla="*/ 5617369 w 7062788"/>
              <a:gd name="connsiteY20" fmla="*/ 903401 h 1687125"/>
              <a:gd name="connsiteX21" fmla="*/ 5760244 w 7062788"/>
              <a:gd name="connsiteY21" fmla="*/ 765288 h 1687125"/>
              <a:gd name="connsiteX22" fmla="*/ 5965031 w 7062788"/>
              <a:gd name="connsiteY22" fmla="*/ 648607 h 1687125"/>
              <a:gd name="connsiteX23" fmla="*/ 6169819 w 7062788"/>
              <a:gd name="connsiteY23" fmla="*/ 636701 h 1687125"/>
              <a:gd name="connsiteX24" fmla="*/ 6381750 w 7062788"/>
              <a:gd name="connsiteY24" fmla="*/ 698613 h 1687125"/>
              <a:gd name="connsiteX25" fmla="*/ 6565107 w 7062788"/>
              <a:gd name="connsiteY25" fmla="*/ 767670 h 1687125"/>
              <a:gd name="connsiteX26" fmla="*/ 6681788 w 7062788"/>
              <a:gd name="connsiteY26" fmla="*/ 772432 h 1687125"/>
              <a:gd name="connsiteX27" fmla="*/ 6884194 w 7062788"/>
              <a:gd name="connsiteY27" fmla="*/ 710520 h 1687125"/>
              <a:gd name="connsiteX28" fmla="*/ 7062788 w 7062788"/>
              <a:gd name="connsiteY28" fmla="*/ 608126 h 1687125"/>
              <a:gd name="connsiteX0" fmla="*/ 0 w 7062788"/>
              <a:gd name="connsiteY0" fmla="*/ 226766 h 1686765"/>
              <a:gd name="connsiteX1" fmla="*/ 361096 w 7062788"/>
              <a:gd name="connsiteY1" fmla="*/ 52784 h 1686765"/>
              <a:gd name="connsiteX2" fmla="*/ 688181 w 7062788"/>
              <a:gd name="connsiteY2" fmla="*/ 547 h 1686765"/>
              <a:gd name="connsiteX3" fmla="*/ 996219 w 7062788"/>
              <a:gd name="connsiteY3" fmla="*/ 105712 h 1686765"/>
              <a:gd name="connsiteX4" fmla="*/ 1230251 w 7062788"/>
              <a:gd name="connsiteY4" fmla="*/ 321865 h 1686765"/>
              <a:gd name="connsiteX5" fmla="*/ 1345407 w 7062788"/>
              <a:gd name="connsiteY5" fmla="*/ 579191 h 1686765"/>
              <a:gd name="connsiteX6" fmla="*/ 1415989 w 7062788"/>
              <a:gd name="connsiteY6" fmla="*/ 1167208 h 1686765"/>
              <a:gd name="connsiteX7" fmla="*/ 1576387 w 7062788"/>
              <a:gd name="connsiteY7" fmla="*/ 1350716 h 1686765"/>
              <a:gd name="connsiteX8" fmla="*/ 1974057 w 7062788"/>
              <a:gd name="connsiteY8" fmla="*/ 1548359 h 1686765"/>
              <a:gd name="connsiteX9" fmla="*/ 2133600 w 7062788"/>
              <a:gd name="connsiteY9" fmla="*/ 1624559 h 1686765"/>
              <a:gd name="connsiteX10" fmla="*/ 2295525 w 7062788"/>
              <a:gd name="connsiteY10" fmla="*/ 1669803 h 1686765"/>
              <a:gd name="connsiteX11" fmla="*/ 2428875 w 7062788"/>
              <a:gd name="connsiteY11" fmla="*/ 1686472 h 1686765"/>
              <a:gd name="connsiteX12" fmla="*/ 2643188 w 7062788"/>
              <a:gd name="connsiteY12" fmla="*/ 1657897 h 1686765"/>
              <a:gd name="connsiteX13" fmla="*/ 2788444 w 7062788"/>
              <a:gd name="connsiteY13" fmla="*/ 1626941 h 1686765"/>
              <a:gd name="connsiteX14" fmla="*/ 3236119 w 7062788"/>
              <a:gd name="connsiteY14" fmla="*/ 1612653 h 1686765"/>
              <a:gd name="connsiteX15" fmla="*/ 3719513 w 7062788"/>
              <a:gd name="connsiteY15" fmla="*/ 1612653 h 1686765"/>
              <a:gd name="connsiteX16" fmla="*/ 4433887 w 7062788"/>
              <a:gd name="connsiteY16" fmla="*/ 1610272 h 1686765"/>
              <a:gd name="connsiteX17" fmla="*/ 4631531 w 7062788"/>
              <a:gd name="connsiteY17" fmla="*/ 1603128 h 1686765"/>
              <a:gd name="connsiteX18" fmla="*/ 4893469 w 7062788"/>
              <a:gd name="connsiteY18" fmla="*/ 1545978 h 1686765"/>
              <a:gd name="connsiteX19" fmla="*/ 5160169 w 7062788"/>
              <a:gd name="connsiteY19" fmla="*/ 1374528 h 1686765"/>
              <a:gd name="connsiteX20" fmla="*/ 5617369 w 7062788"/>
              <a:gd name="connsiteY20" fmla="*/ 903041 h 1686765"/>
              <a:gd name="connsiteX21" fmla="*/ 5760244 w 7062788"/>
              <a:gd name="connsiteY21" fmla="*/ 764928 h 1686765"/>
              <a:gd name="connsiteX22" fmla="*/ 5965031 w 7062788"/>
              <a:gd name="connsiteY22" fmla="*/ 648247 h 1686765"/>
              <a:gd name="connsiteX23" fmla="*/ 6169819 w 7062788"/>
              <a:gd name="connsiteY23" fmla="*/ 636341 h 1686765"/>
              <a:gd name="connsiteX24" fmla="*/ 6381750 w 7062788"/>
              <a:gd name="connsiteY24" fmla="*/ 698253 h 1686765"/>
              <a:gd name="connsiteX25" fmla="*/ 6565107 w 7062788"/>
              <a:gd name="connsiteY25" fmla="*/ 767310 h 1686765"/>
              <a:gd name="connsiteX26" fmla="*/ 6681788 w 7062788"/>
              <a:gd name="connsiteY26" fmla="*/ 772072 h 1686765"/>
              <a:gd name="connsiteX27" fmla="*/ 6884194 w 7062788"/>
              <a:gd name="connsiteY27" fmla="*/ 710160 h 1686765"/>
              <a:gd name="connsiteX28" fmla="*/ 7062788 w 7062788"/>
              <a:gd name="connsiteY28" fmla="*/ 607766 h 1686765"/>
              <a:gd name="connsiteX0" fmla="*/ 0 w 7062788"/>
              <a:gd name="connsiteY0" fmla="*/ 227189 h 1687188"/>
              <a:gd name="connsiteX1" fmla="*/ 361096 w 7062788"/>
              <a:gd name="connsiteY1" fmla="*/ 53207 h 1687188"/>
              <a:gd name="connsiteX2" fmla="*/ 462819 w 7062788"/>
              <a:gd name="connsiteY2" fmla="*/ 53748 h 1687188"/>
              <a:gd name="connsiteX3" fmla="*/ 688181 w 7062788"/>
              <a:gd name="connsiteY3" fmla="*/ 970 h 1687188"/>
              <a:gd name="connsiteX4" fmla="*/ 996219 w 7062788"/>
              <a:gd name="connsiteY4" fmla="*/ 106135 h 1687188"/>
              <a:gd name="connsiteX5" fmla="*/ 1230251 w 7062788"/>
              <a:gd name="connsiteY5" fmla="*/ 322288 h 1687188"/>
              <a:gd name="connsiteX6" fmla="*/ 1345407 w 7062788"/>
              <a:gd name="connsiteY6" fmla="*/ 579614 h 1687188"/>
              <a:gd name="connsiteX7" fmla="*/ 1415989 w 7062788"/>
              <a:gd name="connsiteY7" fmla="*/ 1167631 h 1687188"/>
              <a:gd name="connsiteX8" fmla="*/ 1576387 w 7062788"/>
              <a:gd name="connsiteY8" fmla="*/ 1351139 h 1687188"/>
              <a:gd name="connsiteX9" fmla="*/ 1974057 w 7062788"/>
              <a:gd name="connsiteY9" fmla="*/ 1548782 h 1687188"/>
              <a:gd name="connsiteX10" fmla="*/ 2133600 w 7062788"/>
              <a:gd name="connsiteY10" fmla="*/ 1624982 h 1687188"/>
              <a:gd name="connsiteX11" fmla="*/ 2295525 w 7062788"/>
              <a:gd name="connsiteY11" fmla="*/ 1670226 h 1687188"/>
              <a:gd name="connsiteX12" fmla="*/ 2428875 w 7062788"/>
              <a:gd name="connsiteY12" fmla="*/ 1686895 h 1687188"/>
              <a:gd name="connsiteX13" fmla="*/ 2643188 w 7062788"/>
              <a:gd name="connsiteY13" fmla="*/ 1658320 h 1687188"/>
              <a:gd name="connsiteX14" fmla="*/ 2788444 w 7062788"/>
              <a:gd name="connsiteY14" fmla="*/ 1627364 h 1687188"/>
              <a:gd name="connsiteX15" fmla="*/ 3236119 w 7062788"/>
              <a:gd name="connsiteY15" fmla="*/ 1613076 h 1687188"/>
              <a:gd name="connsiteX16" fmla="*/ 3719513 w 7062788"/>
              <a:gd name="connsiteY16" fmla="*/ 1613076 h 1687188"/>
              <a:gd name="connsiteX17" fmla="*/ 4433887 w 7062788"/>
              <a:gd name="connsiteY17" fmla="*/ 1610695 h 1687188"/>
              <a:gd name="connsiteX18" fmla="*/ 4631531 w 7062788"/>
              <a:gd name="connsiteY18" fmla="*/ 1603551 h 1687188"/>
              <a:gd name="connsiteX19" fmla="*/ 4893469 w 7062788"/>
              <a:gd name="connsiteY19" fmla="*/ 1546401 h 1687188"/>
              <a:gd name="connsiteX20" fmla="*/ 5160169 w 7062788"/>
              <a:gd name="connsiteY20" fmla="*/ 1374951 h 1687188"/>
              <a:gd name="connsiteX21" fmla="*/ 5617369 w 7062788"/>
              <a:gd name="connsiteY21" fmla="*/ 903464 h 1687188"/>
              <a:gd name="connsiteX22" fmla="*/ 5760244 w 7062788"/>
              <a:gd name="connsiteY22" fmla="*/ 765351 h 1687188"/>
              <a:gd name="connsiteX23" fmla="*/ 5965031 w 7062788"/>
              <a:gd name="connsiteY23" fmla="*/ 648670 h 1687188"/>
              <a:gd name="connsiteX24" fmla="*/ 6169819 w 7062788"/>
              <a:gd name="connsiteY24" fmla="*/ 636764 h 1687188"/>
              <a:gd name="connsiteX25" fmla="*/ 6381750 w 7062788"/>
              <a:gd name="connsiteY25" fmla="*/ 698676 h 1687188"/>
              <a:gd name="connsiteX26" fmla="*/ 6565107 w 7062788"/>
              <a:gd name="connsiteY26" fmla="*/ 767733 h 1687188"/>
              <a:gd name="connsiteX27" fmla="*/ 6681788 w 7062788"/>
              <a:gd name="connsiteY27" fmla="*/ 772495 h 1687188"/>
              <a:gd name="connsiteX28" fmla="*/ 6884194 w 7062788"/>
              <a:gd name="connsiteY28" fmla="*/ 710583 h 1687188"/>
              <a:gd name="connsiteX29" fmla="*/ 7062788 w 7062788"/>
              <a:gd name="connsiteY29" fmla="*/ 608189 h 1687188"/>
              <a:gd name="connsiteX0" fmla="*/ 0 w 7062788"/>
              <a:gd name="connsiteY0" fmla="*/ 231512 h 1691511"/>
              <a:gd name="connsiteX1" fmla="*/ 361096 w 7062788"/>
              <a:gd name="connsiteY1" fmla="*/ 57530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1096 w 7062788"/>
              <a:gd name="connsiteY1" fmla="*/ 57530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3477 w 7062788"/>
              <a:gd name="connsiteY1" fmla="*/ 33718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3477 w 7062788"/>
              <a:gd name="connsiteY1" fmla="*/ 33718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1512 h 1691511"/>
              <a:gd name="connsiteX1" fmla="*/ 363477 w 7062788"/>
              <a:gd name="connsiteY1" fmla="*/ 33718 h 1691511"/>
              <a:gd name="connsiteX2" fmla="*/ 460438 w 7062788"/>
              <a:gd name="connsiteY2" fmla="*/ 19971 h 1691511"/>
              <a:gd name="connsiteX3" fmla="*/ 688181 w 7062788"/>
              <a:gd name="connsiteY3" fmla="*/ 5293 h 1691511"/>
              <a:gd name="connsiteX4" fmla="*/ 996219 w 7062788"/>
              <a:gd name="connsiteY4" fmla="*/ 110458 h 1691511"/>
              <a:gd name="connsiteX5" fmla="*/ 1230251 w 7062788"/>
              <a:gd name="connsiteY5" fmla="*/ 326611 h 1691511"/>
              <a:gd name="connsiteX6" fmla="*/ 1345407 w 7062788"/>
              <a:gd name="connsiteY6" fmla="*/ 583937 h 1691511"/>
              <a:gd name="connsiteX7" fmla="*/ 1415989 w 7062788"/>
              <a:gd name="connsiteY7" fmla="*/ 1171954 h 1691511"/>
              <a:gd name="connsiteX8" fmla="*/ 1576387 w 7062788"/>
              <a:gd name="connsiteY8" fmla="*/ 1355462 h 1691511"/>
              <a:gd name="connsiteX9" fmla="*/ 1974057 w 7062788"/>
              <a:gd name="connsiteY9" fmla="*/ 1553105 h 1691511"/>
              <a:gd name="connsiteX10" fmla="*/ 2133600 w 7062788"/>
              <a:gd name="connsiteY10" fmla="*/ 1629305 h 1691511"/>
              <a:gd name="connsiteX11" fmla="*/ 2295525 w 7062788"/>
              <a:gd name="connsiteY11" fmla="*/ 1674549 h 1691511"/>
              <a:gd name="connsiteX12" fmla="*/ 2428875 w 7062788"/>
              <a:gd name="connsiteY12" fmla="*/ 1691218 h 1691511"/>
              <a:gd name="connsiteX13" fmla="*/ 2643188 w 7062788"/>
              <a:gd name="connsiteY13" fmla="*/ 1662643 h 1691511"/>
              <a:gd name="connsiteX14" fmla="*/ 2788444 w 7062788"/>
              <a:gd name="connsiteY14" fmla="*/ 1631687 h 1691511"/>
              <a:gd name="connsiteX15" fmla="*/ 3236119 w 7062788"/>
              <a:gd name="connsiteY15" fmla="*/ 1617399 h 1691511"/>
              <a:gd name="connsiteX16" fmla="*/ 3719513 w 7062788"/>
              <a:gd name="connsiteY16" fmla="*/ 1617399 h 1691511"/>
              <a:gd name="connsiteX17" fmla="*/ 4433887 w 7062788"/>
              <a:gd name="connsiteY17" fmla="*/ 1615018 h 1691511"/>
              <a:gd name="connsiteX18" fmla="*/ 4631531 w 7062788"/>
              <a:gd name="connsiteY18" fmla="*/ 1607874 h 1691511"/>
              <a:gd name="connsiteX19" fmla="*/ 4893469 w 7062788"/>
              <a:gd name="connsiteY19" fmla="*/ 1550724 h 1691511"/>
              <a:gd name="connsiteX20" fmla="*/ 5160169 w 7062788"/>
              <a:gd name="connsiteY20" fmla="*/ 1379274 h 1691511"/>
              <a:gd name="connsiteX21" fmla="*/ 5617369 w 7062788"/>
              <a:gd name="connsiteY21" fmla="*/ 907787 h 1691511"/>
              <a:gd name="connsiteX22" fmla="*/ 5760244 w 7062788"/>
              <a:gd name="connsiteY22" fmla="*/ 769674 h 1691511"/>
              <a:gd name="connsiteX23" fmla="*/ 5965031 w 7062788"/>
              <a:gd name="connsiteY23" fmla="*/ 652993 h 1691511"/>
              <a:gd name="connsiteX24" fmla="*/ 6169819 w 7062788"/>
              <a:gd name="connsiteY24" fmla="*/ 641087 h 1691511"/>
              <a:gd name="connsiteX25" fmla="*/ 6381750 w 7062788"/>
              <a:gd name="connsiteY25" fmla="*/ 702999 h 1691511"/>
              <a:gd name="connsiteX26" fmla="*/ 6565107 w 7062788"/>
              <a:gd name="connsiteY26" fmla="*/ 772056 h 1691511"/>
              <a:gd name="connsiteX27" fmla="*/ 6681788 w 7062788"/>
              <a:gd name="connsiteY27" fmla="*/ 776818 h 1691511"/>
              <a:gd name="connsiteX28" fmla="*/ 6884194 w 7062788"/>
              <a:gd name="connsiteY28" fmla="*/ 714906 h 1691511"/>
              <a:gd name="connsiteX29" fmla="*/ 7062788 w 7062788"/>
              <a:gd name="connsiteY29" fmla="*/ 612512 h 1691511"/>
              <a:gd name="connsiteX0" fmla="*/ 0 w 7062788"/>
              <a:gd name="connsiteY0" fmla="*/ 236144 h 1696143"/>
              <a:gd name="connsiteX1" fmla="*/ 363477 w 7062788"/>
              <a:gd name="connsiteY1" fmla="*/ 38350 h 1696143"/>
              <a:gd name="connsiteX2" fmla="*/ 491394 w 7062788"/>
              <a:gd name="connsiteY2" fmla="*/ 10316 h 1696143"/>
              <a:gd name="connsiteX3" fmla="*/ 688181 w 7062788"/>
              <a:gd name="connsiteY3" fmla="*/ 9925 h 1696143"/>
              <a:gd name="connsiteX4" fmla="*/ 996219 w 7062788"/>
              <a:gd name="connsiteY4" fmla="*/ 115090 h 1696143"/>
              <a:gd name="connsiteX5" fmla="*/ 1230251 w 7062788"/>
              <a:gd name="connsiteY5" fmla="*/ 331243 h 1696143"/>
              <a:gd name="connsiteX6" fmla="*/ 1345407 w 7062788"/>
              <a:gd name="connsiteY6" fmla="*/ 588569 h 1696143"/>
              <a:gd name="connsiteX7" fmla="*/ 1415989 w 7062788"/>
              <a:gd name="connsiteY7" fmla="*/ 1176586 h 1696143"/>
              <a:gd name="connsiteX8" fmla="*/ 1576387 w 7062788"/>
              <a:gd name="connsiteY8" fmla="*/ 1360094 h 1696143"/>
              <a:gd name="connsiteX9" fmla="*/ 1974057 w 7062788"/>
              <a:gd name="connsiteY9" fmla="*/ 1557737 h 1696143"/>
              <a:gd name="connsiteX10" fmla="*/ 2133600 w 7062788"/>
              <a:gd name="connsiteY10" fmla="*/ 1633937 h 1696143"/>
              <a:gd name="connsiteX11" fmla="*/ 2295525 w 7062788"/>
              <a:gd name="connsiteY11" fmla="*/ 1679181 h 1696143"/>
              <a:gd name="connsiteX12" fmla="*/ 2428875 w 7062788"/>
              <a:gd name="connsiteY12" fmla="*/ 1695850 h 1696143"/>
              <a:gd name="connsiteX13" fmla="*/ 2643188 w 7062788"/>
              <a:gd name="connsiteY13" fmla="*/ 1667275 h 1696143"/>
              <a:gd name="connsiteX14" fmla="*/ 2788444 w 7062788"/>
              <a:gd name="connsiteY14" fmla="*/ 1636319 h 1696143"/>
              <a:gd name="connsiteX15" fmla="*/ 3236119 w 7062788"/>
              <a:gd name="connsiteY15" fmla="*/ 1622031 h 1696143"/>
              <a:gd name="connsiteX16" fmla="*/ 3719513 w 7062788"/>
              <a:gd name="connsiteY16" fmla="*/ 1622031 h 1696143"/>
              <a:gd name="connsiteX17" fmla="*/ 4433887 w 7062788"/>
              <a:gd name="connsiteY17" fmla="*/ 1619650 h 1696143"/>
              <a:gd name="connsiteX18" fmla="*/ 4631531 w 7062788"/>
              <a:gd name="connsiteY18" fmla="*/ 1612506 h 1696143"/>
              <a:gd name="connsiteX19" fmla="*/ 4893469 w 7062788"/>
              <a:gd name="connsiteY19" fmla="*/ 1555356 h 1696143"/>
              <a:gd name="connsiteX20" fmla="*/ 5160169 w 7062788"/>
              <a:gd name="connsiteY20" fmla="*/ 1383906 h 1696143"/>
              <a:gd name="connsiteX21" fmla="*/ 5617369 w 7062788"/>
              <a:gd name="connsiteY21" fmla="*/ 912419 h 1696143"/>
              <a:gd name="connsiteX22" fmla="*/ 5760244 w 7062788"/>
              <a:gd name="connsiteY22" fmla="*/ 774306 h 1696143"/>
              <a:gd name="connsiteX23" fmla="*/ 5965031 w 7062788"/>
              <a:gd name="connsiteY23" fmla="*/ 657625 h 1696143"/>
              <a:gd name="connsiteX24" fmla="*/ 6169819 w 7062788"/>
              <a:gd name="connsiteY24" fmla="*/ 645719 h 1696143"/>
              <a:gd name="connsiteX25" fmla="*/ 6381750 w 7062788"/>
              <a:gd name="connsiteY25" fmla="*/ 707631 h 1696143"/>
              <a:gd name="connsiteX26" fmla="*/ 6565107 w 7062788"/>
              <a:gd name="connsiteY26" fmla="*/ 776688 h 1696143"/>
              <a:gd name="connsiteX27" fmla="*/ 6681788 w 7062788"/>
              <a:gd name="connsiteY27" fmla="*/ 781450 h 1696143"/>
              <a:gd name="connsiteX28" fmla="*/ 6884194 w 7062788"/>
              <a:gd name="connsiteY28" fmla="*/ 719538 h 1696143"/>
              <a:gd name="connsiteX29" fmla="*/ 7062788 w 7062788"/>
              <a:gd name="connsiteY29" fmla="*/ 617144 h 1696143"/>
              <a:gd name="connsiteX0" fmla="*/ 0 w 7010401"/>
              <a:gd name="connsiteY0" fmla="*/ 226619 h 1696143"/>
              <a:gd name="connsiteX1" fmla="*/ 311090 w 7010401"/>
              <a:gd name="connsiteY1" fmla="*/ 38350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  <a:gd name="connsiteX0" fmla="*/ 0 w 7010401"/>
              <a:gd name="connsiteY0" fmla="*/ 226619 h 1696143"/>
              <a:gd name="connsiteX1" fmla="*/ 311090 w 7010401"/>
              <a:gd name="connsiteY1" fmla="*/ 38350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  <a:gd name="connsiteX0" fmla="*/ 0 w 7010401"/>
              <a:gd name="connsiteY0" fmla="*/ 226619 h 1696143"/>
              <a:gd name="connsiteX1" fmla="*/ 256321 w 7010401"/>
              <a:gd name="connsiteY1" fmla="*/ 50256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  <a:gd name="connsiteX0" fmla="*/ 0 w 7010401"/>
              <a:gd name="connsiteY0" fmla="*/ 226619 h 1696143"/>
              <a:gd name="connsiteX1" fmla="*/ 256321 w 7010401"/>
              <a:gd name="connsiteY1" fmla="*/ 50256 h 1696143"/>
              <a:gd name="connsiteX2" fmla="*/ 439007 w 7010401"/>
              <a:gd name="connsiteY2" fmla="*/ 10316 h 1696143"/>
              <a:gd name="connsiteX3" fmla="*/ 635794 w 7010401"/>
              <a:gd name="connsiteY3" fmla="*/ 9925 h 1696143"/>
              <a:gd name="connsiteX4" fmla="*/ 943832 w 7010401"/>
              <a:gd name="connsiteY4" fmla="*/ 115090 h 1696143"/>
              <a:gd name="connsiteX5" fmla="*/ 1177864 w 7010401"/>
              <a:gd name="connsiteY5" fmla="*/ 331243 h 1696143"/>
              <a:gd name="connsiteX6" fmla="*/ 1293020 w 7010401"/>
              <a:gd name="connsiteY6" fmla="*/ 588569 h 1696143"/>
              <a:gd name="connsiteX7" fmla="*/ 1363602 w 7010401"/>
              <a:gd name="connsiteY7" fmla="*/ 1176586 h 1696143"/>
              <a:gd name="connsiteX8" fmla="*/ 1524000 w 7010401"/>
              <a:gd name="connsiteY8" fmla="*/ 1360094 h 1696143"/>
              <a:gd name="connsiteX9" fmla="*/ 1921670 w 7010401"/>
              <a:gd name="connsiteY9" fmla="*/ 1557737 h 1696143"/>
              <a:gd name="connsiteX10" fmla="*/ 2081213 w 7010401"/>
              <a:gd name="connsiteY10" fmla="*/ 1633937 h 1696143"/>
              <a:gd name="connsiteX11" fmla="*/ 2243138 w 7010401"/>
              <a:gd name="connsiteY11" fmla="*/ 1679181 h 1696143"/>
              <a:gd name="connsiteX12" fmla="*/ 2376488 w 7010401"/>
              <a:gd name="connsiteY12" fmla="*/ 1695850 h 1696143"/>
              <a:gd name="connsiteX13" fmla="*/ 2590801 w 7010401"/>
              <a:gd name="connsiteY13" fmla="*/ 1667275 h 1696143"/>
              <a:gd name="connsiteX14" fmla="*/ 2736057 w 7010401"/>
              <a:gd name="connsiteY14" fmla="*/ 1636319 h 1696143"/>
              <a:gd name="connsiteX15" fmla="*/ 3183732 w 7010401"/>
              <a:gd name="connsiteY15" fmla="*/ 1622031 h 1696143"/>
              <a:gd name="connsiteX16" fmla="*/ 3667126 w 7010401"/>
              <a:gd name="connsiteY16" fmla="*/ 1622031 h 1696143"/>
              <a:gd name="connsiteX17" fmla="*/ 4381500 w 7010401"/>
              <a:gd name="connsiteY17" fmla="*/ 1619650 h 1696143"/>
              <a:gd name="connsiteX18" fmla="*/ 4579144 w 7010401"/>
              <a:gd name="connsiteY18" fmla="*/ 1612506 h 1696143"/>
              <a:gd name="connsiteX19" fmla="*/ 4841082 w 7010401"/>
              <a:gd name="connsiteY19" fmla="*/ 1555356 h 1696143"/>
              <a:gd name="connsiteX20" fmla="*/ 5107782 w 7010401"/>
              <a:gd name="connsiteY20" fmla="*/ 1383906 h 1696143"/>
              <a:gd name="connsiteX21" fmla="*/ 5564982 w 7010401"/>
              <a:gd name="connsiteY21" fmla="*/ 912419 h 1696143"/>
              <a:gd name="connsiteX22" fmla="*/ 5707857 w 7010401"/>
              <a:gd name="connsiteY22" fmla="*/ 774306 h 1696143"/>
              <a:gd name="connsiteX23" fmla="*/ 5912644 w 7010401"/>
              <a:gd name="connsiteY23" fmla="*/ 657625 h 1696143"/>
              <a:gd name="connsiteX24" fmla="*/ 6117432 w 7010401"/>
              <a:gd name="connsiteY24" fmla="*/ 645719 h 1696143"/>
              <a:gd name="connsiteX25" fmla="*/ 6329363 w 7010401"/>
              <a:gd name="connsiteY25" fmla="*/ 707631 h 1696143"/>
              <a:gd name="connsiteX26" fmla="*/ 6512720 w 7010401"/>
              <a:gd name="connsiteY26" fmla="*/ 776688 h 1696143"/>
              <a:gd name="connsiteX27" fmla="*/ 6629401 w 7010401"/>
              <a:gd name="connsiteY27" fmla="*/ 781450 h 1696143"/>
              <a:gd name="connsiteX28" fmla="*/ 6831807 w 7010401"/>
              <a:gd name="connsiteY28" fmla="*/ 719538 h 1696143"/>
              <a:gd name="connsiteX29" fmla="*/ 7010401 w 7010401"/>
              <a:gd name="connsiteY29" fmla="*/ 617144 h 169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0401" h="1696143">
                <a:moveTo>
                  <a:pt x="0" y="226619"/>
                </a:moveTo>
                <a:cubicBezTo>
                  <a:pt x="70899" y="177382"/>
                  <a:pt x="69392" y="150269"/>
                  <a:pt x="256321" y="50256"/>
                </a:cubicBezTo>
                <a:cubicBezTo>
                  <a:pt x="359652" y="18967"/>
                  <a:pt x="384493" y="19022"/>
                  <a:pt x="439007" y="10316"/>
                </a:cubicBezTo>
                <a:cubicBezTo>
                  <a:pt x="493521" y="1610"/>
                  <a:pt x="551657" y="-7537"/>
                  <a:pt x="635794" y="9925"/>
                </a:cubicBezTo>
                <a:cubicBezTo>
                  <a:pt x="719931" y="27387"/>
                  <a:pt x="853487" y="61537"/>
                  <a:pt x="943832" y="115090"/>
                </a:cubicBezTo>
                <a:cubicBezTo>
                  <a:pt x="1034177" y="168643"/>
                  <a:pt x="1115697" y="255108"/>
                  <a:pt x="1177864" y="331243"/>
                </a:cubicBezTo>
                <a:cubicBezTo>
                  <a:pt x="1240031" y="407378"/>
                  <a:pt x="1270795" y="523879"/>
                  <a:pt x="1293020" y="588569"/>
                </a:cubicBezTo>
                <a:cubicBezTo>
                  <a:pt x="1315245" y="653259"/>
                  <a:pt x="1323121" y="1121420"/>
                  <a:pt x="1363602" y="1176586"/>
                </a:cubicBezTo>
                <a:cubicBezTo>
                  <a:pt x="1404083" y="1231752"/>
                  <a:pt x="1456786" y="1300935"/>
                  <a:pt x="1524000" y="1360094"/>
                </a:cubicBezTo>
                <a:cubicBezTo>
                  <a:pt x="1644253" y="1437485"/>
                  <a:pt x="1828801" y="1512096"/>
                  <a:pt x="1921670" y="1557737"/>
                </a:cubicBezTo>
                <a:cubicBezTo>
                  <a:pt x="2014539" y="1603378"/>
                  <a:pt x="2027635" y="1613696"/>
                  <a:pt x="2081213" y="1633937"/>
                </a:cubicBezTo>
                <a:cubicBezTo>
                  <a:pt x="2134791" y="1654178"/>
                  <a:pt x="2193926" y="1668862"/>
                  <a:pt x="2243138" y="1679181"/>
                </a:cubicBezTo>
                <a:cubicBezTo>
                  <a:pt x="2292350" y="1689500"/>
                  <a:pt x="2318544" y="1697834"/>
                  <a:pt x="2376488" y="1695850"/>
                </a:cubicBezTo>
                <a:cubicBezTo>
                  <a:pt x="2434432" y="1693866"/>
                  <a:pt x="2530873" y="1677197"/>
                  <a:pt x="2590801" y="1667275"/>
                </a:cubicBezTo>
                <a:cubicBezTo>
                  <a:pt x="2650729" y="1657353"/>
                  <a:pt x="2637235" y="1643860"/>
                  <a:pt x="2736057" y="1636319"/>
                </a:cubicBezTo>
                <a:cubicBezTo>
                  <a:pt x="2834879" y="1628778"/>
                  <a:pt x="3028554" y="1624412"/>
                  <a:pt x="3183732" y="1622031"/>
                </a:cubicBezTo>
                <a:cubicBezTo>
                  <a:pt x="3338910" y="1619650"/>
                  <a:pt x="3667126" y="1622031"/>
                  <a:pt x="3667126" y="1622031"/>
                </a:cubicBezTo>
                <a:lnTo>
                  <a:pt x="4381500" y="1619650"/>
                </a:lnTo>
                <a:cubicBezTo>
                  <a:pt x="4533503" y="1618063"/>
                  <a:pt x="4502547" y="1623222"/>
                  <a:pt x="4579144" y="1612506"/>
                </a:cubicBezTo>
                <a:cubicBezTo>
                  <a:pt x="4655741" y="1601790"/>
                  <a:pt x="4752976" y="1593456"/>
                  <a:pt x="4841082" y="1555356"/>
                </a:cubicBezTo>
                <a:cubicBezTo>
                  <a:pt x="4929188" y="1517256"/>
                  <a:pt x="4987132" y="1491062"/>
                  <a:pt x="5107782" y="1383906"/>
                </a:cubicBezTo>
                <a:cubicBezTo>
                  <a:pt x="5228432" y="1276750"/>
                  <a:pt x="5464970" y="1014019"/>
                  <a:pt x="5564982" y="912419"/>
                </a:cubicBezTo>
                <a:cubicBezTo>
                  <a:pt x="5664995" y="810819"/>
                  <a:pt x="5649913" y="816772"/>
                  <a:pt x="5707857" y="774306"/>
                </a:cubicBezTo>
                <a:cubicBezTo>
                  <a:pt x="5765801" y="731840"/>
                  <a:pt x="5844382" y="679056"/>
                  <a:pt x="5912644" y="657625"/>
                </a:cubicBezTo>
                <a:cubicBezTo>
                  <a:pt x="5980906" y="636194"/>
                  <a:pt x="6047979" y="637385"/>
                  <a:pt x="6117432" y="645719"/>
                </a:cubicBezTo>
                <a:cubicBezTo>
                  <a:pt x="6186885" y="654053"/>
                  <a:pt x="6263482" y="685803"/>
                  <a:pt x="6329363" y="707631"/>
                </a:cubicBezTo>
                <a:cubicBezTo>
                  <a:pt x="6395244" y="729459"/>
                  <a:pt x="6462714" y="764385"/>
                  <a:pt x="6512720" y="776688"/>
                </a:cubicBezTo>
                <a:cubicBezTo>
                  <a:pt x="6562726" y="788991"/>
                  <a:pt x="6576220" y="790975"/>
                  <a:pt x="6629401" y="781450"/>
                </a:cubicBezTo>
                <a:cubicBezTo>
                  <a:pt x="6682582" y="771925"/>
                  <a:pt x="6769498" y="747716"/>
                  <a:pt x="6831807" y="719538"/>
                </a:cubicBezTo>
                <a:cubicBezTo>
                  <a:pt x="6894116" y="691360"/>
                  <a:pt x="6936978" y="646115"/>
                  <a:pt x="7010401" y="617144"/>
                </a:cubicBezTo>
              </a:path>
            </a:pathLst>
          </a:custGeom>
          <a:noFill/>
          <a:ln w="38100">
            <a:solidFill>
              <a:srgbClr val="92D050"/>
            </a:solidFill>
            <a:prstDash val="sysDot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484D1CC2-9EB9-5DA8-094B-07DEB32C3AA4}"/>
              </a:ext>
            </a:extLst>
          </p:cNvPr>
          <p:cNvSpPr/>
          <p:nvPr/>
        </p:nvSpPr>
        <p:spPr>
          <a:xfrm>
            <a:off x="1196975" y="3829050"/>
            <a:ext cx="7083821" cy="2292489"/>
          </a:xfrm>
          <a:custGeom>
            <a:avLst/>
            <a:gdLst>
              <a:gd name="connsiteX0" fmla="*/ 0 w 7083821"/>
              <a:gd name="connsiteY0" fmla="*/ 228600 h 2292489"/>
              <a:gd name="connsiteX1" fmla="*/ 149225 w 7083821"/>
              <a:gd name="connsiteY1" fmla="*/ 98425 h 2292489"/>
              <a:gd name="connsiteX2" fmla="*/ 276225 w 7083821"/>
              <a:gd name="connsiteY2" fmla="*/ 47625 h 2292489"/>
              <a:gd name="connsiteX3" fmla="*/ 371475 w 7083821"/>
              <a:gd name="connsiteY3" fmla="*/ 25400 h 2292489"/>
              <a:gd name="connsiteX4" fmla="*/ 542925 w 7083821"/>
              <a:gd name="connsiteY4" fmla="*/ 0 h 2292489"/>
              <a:gd name="connsiteX5" fmla="*/ 742950 w 7083821"/>
              <a:gd name="connsiteY5" fmla="*/ 25400 h 2292489"/>
              <a:gd name="connsiteX6" fmla="*/ 974725 w 7083821"/>
              <a:gd name="connsiteY6" fmla="*/ 104775 h 2292489"/>
              <a:gd name="connsiteX7" fmla="*/ 1203325 w 7083821"/>
              <a:gd name="connsiteY7" fmla="*/ 266700 h 2292489"/>
              <a:gd name="connsiteX8" fmla="*/ 1409700 w 7083821"/>
              <a:gd name="connsiteY8" fmla="*/ 571500 h 2292489"/>
              <a:gd name="connsiteX9" fmla="*/ 1555750 w 7083821"/>
              <a:gd name="connsiteY9" fmla="*/ 752475 h 2292489"/>
              <a:gd name="connsiteX10" fmla="*/ 1724025 w 7083821"/>
              <a:gd name="connsiteY10" fmla="*/ 885825 h 2292489"/>
              <a:gd name="connsiteX11" fmla="*/ 2054225 w 7083821"/>
              <a:gd name="connsiteY11" fmla="*/ 1063625 h 2292489"/>
              <a:gd name="connsiteX12" fmla="*/ 2228850 w 7083821"/>
              <a:gd name="connsiteY12" fmla="*/ 1168400 h 2292489"/>
              <a:gd name="connsiteX13" fmla="*/ 2352675 w 7083821"/>
              <a:gd name="connsiteY13" fmla="*/ 1263650 h 2292489"/>
              <a:gd name="connsiteX14" fmla="*/ 2466975 w 7083821"/>
              <a:gd name="connsiteY14" fmla="*/ 1304925 h 2292489"/>
              <a:gd name="connsiteX15" fmla="*/ 2695575 w 7083821"/>
              <a:gd name="connsiteY15" fmla="*/ 1358900 h 2292489"/>
              <a:gd name="connsiteX16" fmla="*/ 3222625 w 7083821"/>
              <a:gd name="connsiteY16" fmla="*/ 1524000 h 2292489"/>
              <a:gd name="connsiteX17" fmla="*/ 3949700 w 7083821"/>
              <a:gd name="connsiteY17" fmla="*/ 1857375 h 2292489"/>
              <a:gd name="connsiteX18" fmla="*/ 4556125 w 7083821"/>
              <a:gd name="connsiteY18" fmla="*/ 2200275 h 2292489"/>
              <a:gd name="connsiteX19" fmla="*/ 4991100 w 7083821"/>
              <a:gd name="connsiteY19" fmla="*/ 2289175 h 2292489"/>
              <a:gd name="connsiteX20" fmla="*/ 5292725 w 7083821"/>
              <a:gd name="connsiteY20" fmla="*/ 2260600 h 2292489"/>
              <a:gd name="connsiteX21" fmla="*/ 5626100 w 7083821"/>
              <a:gd name="connsiteY21" fmla="*/ 2139950 h 2292489"/>
              <a:gd name="connsiteX22" fmla="*/ 5873750 w 7083821"/>
              <a:gd name="connsiteY22" fmla="*/ 1965325 h 2292489"/>
              <a:gd name="connsiteX23" fmla="*/ 6086475 w 7083821"/>
              <a:gd name="connsiteY23" fmla="*/ 1882775 h 2292489"/>
              <a:gd name="connsiteX24" fmla="*/ 6572250 w 7083821"/>
              <a:gd name="connsiteY24" fmla="*/ 1724025 h 2292489"/>
              <a:gd name="connsiteX25" fmla="*/ 6743700 w 7083821"/>
              <a:gd name="connsiteY25" fmla="*/ 1638300 h 2292489"/>
              <a:gd name="connsiteX26" fmla="*/ 6823075 w 7083821"/>
              <a:gd name="connsiteY26" fmla="*/ 1504950 h 2292489"/>
              <a:gd name="connsiteX27" fmla="*/ 6867525 w 7083821"/>
              <a:gd name="connsiteY27" fmla="*/ 1317625 h 2292489"/>
              <a:gd name="connsiteX28" fmla="*/ 6940550 w 7083821"/>
              <a:gd name="connsiteY28" fmla="*/ 1181100 h 2292489"/>
              <a:gd name="connsiteX29" fmla="*/ 7051675 w 7083821"/>
              <a:gd name="connsiteY29" fmla="*/ 987425 h 2292489"/>
              <a:gd name="connsiteX30" fmla="*/ 7083425 w 7083821"/>
              <a:gd name="connsiteY30" fmla="*/ 863600 h 2292489"/>
              <a:gd name="connsiteX31" fmla="*/ 7064375 w 7083821"/>
              <a:gd name="connsiteY31" fmla="*/ 701675 h 2292489"/>
              <a:gd name="connsiteX32" fmla="*/ 6994525 w 7083821"/>
              <a:gd name="connsiteY32" fmla="*/ 609600 h 2292489"/>
              <a:gd name="connsiteX33" fmla="*/ 6991350 w 7083821"/>
              <a:gd name="connsiteY33" fmla="*/ 584200 h 2292489"/>
              <a:gd name="connsiteX34" fmla="*/ 6991350 w 7083821"/>
              <a:gd name="connsiteY34" fmla="*/ 584200 h 2292489"/>
              <a:gd name="connsiteX0" fmla="*/ 0 w 7083821"/>
              <a:gd name="connsiteY0" fmla="*/ 228600 h 2292489"/>
              <a:gd name="connsiteX1" fmla="*/ 149225 w 7083821"/>
              <a:gd name="connsiteY1" fmla="*/ 98425 h 2292489"/>
              <a:gd name="connsiteX2" fmla="*/ 276225 w 7083821"/>
              <a:gd name="connsiteY2" fmla="*/ 47625 h 2292489"/>
              <a:gd name="connsiteX3" fmla="*/ 371475 w 7083821"/>
              <a:gd name="connsiteY3" fmla="*/ 25400 h 2292489"/>
              <a:gd name="connsiteX4" fmla="*/ 542925 w 7083821"/>
              <a:gd name="connsiteY4" fmla="*/ 0 h 2292489"/>
              <a:gd name="connsiteX5" fmla="*/ 742950 w 7083821"/>
              <a:gd name="connsiteY5" fmla="*/ 25400 h 2292489"/>
              <a:gd name="connsiteX6" fmla="*/ 974725 w 7083821"/>
              <a:gd name="connsiteY6" fmla="*/ 104775 h 2292489"/>
              <a:gd name="connsiteX7" fmla="*/ 1203325 w 7083821"/>
              <a:gd name="connsiteY7" fmla="*/ 266700 h 2292489"/>
              <a:gd name="connsiteX8" fmla="*/ 1409700 w 7083821"/>
              <a:gd name="connsiteY8" fmla="*/ 571500 h 2292489"/>
              <a:gd name="connsiteX9" fmla="*/ 1555750 w 7083821"/>
              <a:gd name="connsiteY9" fmla="*/ 752475 h 2292489"/>
              <a:gd name="connsiteX10" fmla="*/ 1724025 w 7083821"/>
              <a:gd name="connsiteY10" fmla="*/ 885825 h 2292489"/>
              <a:gd name="connsiteX11" fmla="*/ 2054225 w 7083821"/>
              <a:gd name="connsiteY11" fmla="*/ 1063625 h 2292489"/>
              <a:gd name="connsiteX12" fmla="*/ 2228850 w 7083821"/>
              <a:gd name="connsiteY12" fmla="*/ 1168400 h 2292489"/>
              <a:gd name="connsiteX13" fmla="*/ 2352675 w 7083821"/>
              <a:gd name="connsiteY13" fmla="*/ 1263650 h 2292489"/>
              <a:gd name="connsiteX14" fmla="*/ 2466975 w 7083821"/>
              <a:gd name="connsiteY14" fmla="*/ 1304925 h 2292489"/>
              <a:gd name="connsiteX15" fmla="*/ 2695575 w 7083821"/>
              <a:gd name="connsiteY15" fmla="*/ 1358900 h 2292489"/>
              <a:gd name="connsiteX16" fmla="*/ 3222625 w 7083821"/>
              <a:gd name="connsiteY16" fmla="*/ 1524000 h 2292489"/>
              <a:gd name="connsiteX17" fmla="*/ 3949700 w 7083821"/>
              <a:gd name="connsiteY17" fmla="*/ 1857375 h 2292489"/>
              <a:gd name="connsiteX18" fmla="*/ 4556125 w 7083821"/>
              <a:gd name="connsiteY18" fmla="*/ 2200275 h 2292489"/>
              <a:gd name="connsiteX19" fmla="*/ 4991100 w 7083821"/>
              <a:gd name="connsiteY19" fmla="*/ 2289175 h 2292489"/>
              <a:gd name="connsiteX20" fmla="*/ 5292725 w 7083821"/>
              <a:gd name="connsiteY20" fmla="*/ 2260600 h 2292489"/>
              <a:gd name="connsiteX21" fmla="*/ 5626100 w 7083821"/>
              <a:gd name="connsiteY21" fmla="*/ 2139950 h 2292489"/>
              <a:gd name="connsiteX22" fmla="*/ 5873750 w 7083821"/>
              <a:gd name="connsiteY22" fmla="*/ 1965325 h 2292489"/>
              <a:gd name="connsiteX23" fmla="*/ 6086475 w 7083821"/>
              <a:gd name="connsiteY23" fmla="*/ 1882775 h 2292489"/>
              <a:gd name="connsiteX24" fmla="*/ 6572250 w 7083821"/>
              <a:gd name="connsiteY24" fmla="*/ 1724025 h 2292489"/>
              <a:gd name="connsiteX25" fmla="*/ 6743700 w 7083821"/>
              <a:gd name="connsiteY25" fmla="*/ 1638300 h 2292489"/>
              <a:gd name="connsiteX26" fmla="*/ 6823075 w 7083821"/>
              <a:gd name="connsiteY26" fmla="*/ 1504950 h 2292489"/>
              <a:gd name="connsiteX27" fmla="*/ 6867525 w 7083821"/>
              <a:gd name="connsiteY27" fmla="*/ 1317625 h 2292489"/>
              <a:gd name="connsiteX28" fmla="*/ 6940550 w 7083821"/>
              <a:gd name="connsiteY28" fmla="*/ 1181100 h 2292489"/>
              <a:gd name="connsiteX29" fmla="*/ 7051675 w 7083821"/>
              <a:gd name="connsiteY29" fmla="*/ 987425 h 2292489"/>
              <a:gd name="connsiteX30" fmla="*/ 7083425 w 7083821"/>
              <a:gd name="connsiteY30" fmla="*/ 863600 h 2292489"/>
              <a:gd name="connsiteX31" fmla="*/ 7064375 w 7083821"/>
              <a:gd name="connsiteY31" fmla="*/ 701675 h 2292489"/>
              <a:gd name="connsiteX32" fmla="*/ 6994525 w 7083821"/>
              <a:gd name="connsiteY32" fmla="*/ 609600 h 2292489"/>
              <a:gd name="connsiteX33" fmla="*/ 6991350 w 7083821"/>
              <a:gd name="connsiteY33" fmla="*/ 584200 h 2292489"/>
              <a:gd name="connsiteX34" fmla="*/ 6994525 w 7083821"/>
              <a:gd name="connsiteY34" fmla="*/ 612775 h 2292489"/>
              <a:gd name="connsiteX0" fmla="*/ 0 w 7083821"/>
              <a:gd name="connsiteY0" fmla="*/ 228600 h 2292489"/>
              <a:gd name="connsiteX1" fmla="*/ 149225 w 7083821"/>
              <a:gd name="connsiteY1" fmla="*/ 98425 h 2292489"/>
              <a:gd name="connsiteX2" fmla="*/ 276225 w 7083821"/>
              <a:gd name="connsiteY2" fmla="*/ 47625 h 2292489"/>
              <a:gd name="connsiteX3" fmla="*/ 371475 w 7083821"/>
              <a:gd name="connsiteY3" fmla="*/ 25400 h 2292489"/>
              <a:gd name="connsiteX4" fmla="*/ 542925 w 7083821"/>
              <a:gd name="connsiteY4" fmla="*/ 0 h 2292489"/>
              <a:gd name="connsiteX5" fmla="*/ 742950 w 7083821"/>
              <a:gd name="connsiteY5" fmla="*/ 25400 h 2292489"/>
              <a:gd name="connsiteX6" fmla="*/ 974725 w 7083821"/>
              <a:gd name="connsiteY6" fmla="*/ 104775 h 2292489"/>
              <a:gd name="connsiteX7" fmla="*/ 1203325 w 7083821"/>
              <a:gd name="connsiteY7" fmla="*/ 266700 h 2292489"/>
              <a:gd name="connsiteX8" fmla="*/ 1409700 w 7083821"/>
              <a:gd name="connsiteY8" fmla="*/ 571500 h 2292489"/>
              <a:gd name="connsiteX9" fmla="*/ 1555750 w 7083821"/>
              <a:gd name="connsiteY9" fmla="*/ 752475 h 2292489"/>
              <a:gd name="connsiteX10" fmla="*/ 1724025 w 7083821"/>
              <a:gd name="connsiteY10" fmla="*/ 885825 h 2292489"/>
              <a:gd name="connsiteX11" fmla="*/ 2054225 w 7083821"/>
              <a:gd name="connsiteY11" fmla="*/ 1063625 h 2292489"/>
              <a:gd name="connsiteX12" fmla="*/ 2228850 w 7083821"/>
              <a:gd name="connsiteY12" fmla="*/ 1168400 h 2292489"/>
              <a:gd name="connsiteX13" fmla="*/ 2352675 w 7083821"/>
              <a:gd name="connsiteY13" fmla="*/ 1263650 h 2292489"/>
              <a:gd name="connsiteX14" fmla="*/ 2466975 w 7083821"/>
              <a:gd name="connsiteY14" fmla="*/ 1304925 h 2292489"/>
              <a:gd name="connsiteX15" fmla="*/ 2695575 w 7083821"/>
              <a:gd name="connsiteY15" fmla="*/ 1358900 h 2292489"/>
              <a:gd name="connsiteX16" fmla="*/ 3222625 w 7083821"/>
              <a:gd name="connsiteY16" fmla="*/ 1524000 h 2292489"/>
              <a:gd name="connsiteX17" fmla="*/ 3949700 w 7083821"/>
              <a:gd name="connsiteY17" fmla="*/ 1857375 h 2292489"/>
              <a:gd name="connsiteX18" fmla="*/ 4556125 w 7083821"/>
              <a:gd name="connsiteY18" fmla="*/ 2200275 h 2292489"/>
              <a:gd name="connsiteX19" fmla="*/ 4991100 w 7083821"/>
              <a:gd name="connsiteY19" fmla="*/ 2289175 h 2292489"/>
              <a:gd name="connsiteX20" fmla="*/ 5292725 w 7083821"/>
              <a:gd name="connsiteY20" fmla="*/ 2260600 h 2292489"/>
              <a:gd name="connsiteX21" fmla="*/ 5626100 w 7083821"/>
              <a:gd name="connsiteY21" fmla="*/ 2139950 h 2292489"/>
              <a:gd name="connsiteX22" fmla="*/ 5873750 w 7083821"/>
              <a:gd name="connsiteY22" fmla="*/ 1965325 h 2292489"/>
              <a:gd name="connsiteX23" fmla="*/ 6086475 w 7083821"/>
              <a:gd name="connsiteY23" fmla="*/ 1882775 h 2292489"/>
              <a:gd name="connsiteX24" fmla="*/ 6572250 w 7083821"/>
              <a:gd name="connsiteY24" fmla="*/ 1724025 h 2292489"/>
              <a:gd name="connsiteX25" fmla="*/ 6743700 w 7083821"/>
              <a:gd name="connsiteY25" fmla="*/ 1638300 h 2292489"/>
              <a:gd name="connsiteX26" fmla="*/ 6823075 w 7083821"/>
              <a:gd name="connsiteY26" fmla="*/ 1504950 h 2292489"/>
              <a:gd name="connsiteX27" fmla="*/ 6880225 w 7083821"/>
              <a:gd name="connsiteY27" fmla="*/ 1314450 h 2292489"/>
              <a:gd name="connsiteX28" fmla="*/ 6940550 w 7083821"/>
              <a:gd name="connsiteY28" fmla="*/ 1181100 h 2292489"/>
              <a:gd name="connsiteX29" fmla="*/ 7051675 w 7083821"/>
              <a:gd name="connsiteY29" fmla="*/ 987425 h 2292489"/>
              <a:gd name="connsiteX30" fmla="*/ 7083425 w 7083821"/>
              <a:gd name="connsiteY30" fmla="*/ 863600 h 2292489"/>
              <a:gd name="connsiteX31" fmla="*/ 7064375 w 7083821"/>
              <a:gd name="connsiteY31" fmla="*/ 701675 h 2292489"/>
              <a:gd name="connsiteX32" fmla="*/ 6994525 w 7083821"/>
              <a:gd name="connsiteY32" fmla="*/ 609600 h 2292489"/>
              <a:gd name="connsiteX33" fmla="*/ 6991350 w 7083821"/>
              <a:gd name="connsiteY33" fmla="*/ 584200 h 2292489"/>
              <a:gd name="connsiteX34" fmla="*/ 6994525 w 7083821"/>
              <a:gd name="connsiteY34" fmla="*/ 612775 h 229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83821" h="2292489">
                <a:moveTo>
                  <a:pt x="0" y="228600"/>
                </a:moveTo>
                <a:cubicBezTo>
                  <a:pt x="51594" y="178593"/>
                  <a:pt x="103188" y="128587"/>
                  <a:pt x="149225" y="98425"/>
                </a:cubicBezTo>
                <a:cubicBezTo>
                  <a:pt x="195262" y="68263"/>
                  <a:pt x="239184" y="59796"/>
                  <a:pt x="276225" y="47625"/>
                </a:cubicBezTo>
                <a:cubicBezTo>
                  <a:pt x="313266" y="35454"/>
                  <a:pt x="327025" y="33337"/>
                  <a:pt x="371475" y="25400"/>
                </a:cubicBezTo>
                <a:cubicBezTo>
                  <a:pt x="415925" y="17463"/>
                  <a:pt x="481013" y="0"/>
                  <a:pt x="542925" y="0"/>
                </a:cubicBezTo>
                <a:cubicBezTo>
                  <a:pt x="604837" y="0"/>
                  <a:pt x="670983" y="7938"/>
                  <a:pt x="742950" y="25400"/>
                </a:cubicBezTo>
                <a:cubicBezTo>
                  <a:pt x="814917" y="42862"/>
                  <a:pt x="897996" y="64558"/>
                  <a:pt x="974725" y="104775"/>
                </a:cubicBezTo>
                <a:cubicBezTo>
                  <a:pt x="1051454" y="144992"/>
                  <a:pt x="1130829" y="188912"/>
                  <a:pt x="1203325" y="266700"/>
                </a:cubicBezTo>
                <a:cubicBezTo>
                  <a:pt x="1275821" y="344488"/>
                  <a:pt x="1350963" y="490538"/>
                  <a:pt x="1409700" y="571500"/>
                </a:cubicBezTo>
                <a:cubicBezTo>
                  <a:pt x="1468438" y="652463"/>
                  <a:pt x="1503363" y="700088"/>
                  <a:pt x="1555750" y="752475"/>
                </a:cubicBezTo>
                <a:cubicBezTo>
                  <a:pt x="1608137" y="804862"/>
                  <a:pt x="1640946" y="833967"/>
                  <a:pt x="1724025" y="885825"/>
                </a:cubicBezTo>
                <a:cubicBezTo>
                  <a:pt x="1807104" y="937683"/>
                  <a:pt x="1970088" y="1016529"/>
                  <a:pt x="2054225" y="1063625"/>
                </a:cubicBezTo>
                <a:cubicBezTo>
                  <a:pt x="2138362" y="1110721"/>
                  <a:pt x="2179108" y="1135063"/>
                  <a:pt x="2228850" y="1168400"/>
                </a:cubicBezTo>
                <a:cubicBezTo>
                  <a:pt x="2278592" y="1201737"/>
                  <a:pt x="2312988" y="1240896"/>
                  <a:pt x="2352675" y="1263650"/>
                </a:cubicBezTo>
                <a:cubicBezTo>
                  <a:pt x="2392362" y="1286404"/>
                  <a:pt x="2409825" y="1289050"/>
                  <a:pt x="2466975" y="1304925"/>
                </a:cubicBezTo>
                <a:cubicBezTo>
                  <a:pt x="2524125" y="1320800"/>
                  <a:pt x="2569633" y="1322388"/>
                  <a:pt x="2695575" y="1358900"/>
                </a:cubicBezTo>
                <a:cubicBezTo>
                  <a:pt x="2821517" y="1395413"/>
                  <a:pt x="3013604" y="1440921"/>
                  <a:pt x="3222625" y="1524000"/>
                </a:cubicBezTo>
                <a:cubicBezTo>
                  <a:pt x="3431646" y="1607079"/>
                  <a:pt x="3727450" y="1744663"/>
                  <a:pt x="3949700" y="1857375"/>
                </a:cubicBezTo>
                <a:cubicBezTo>
                  <a:pt x="4171950" y="1970088"/>
                  <a:pt x="4382558" y="2128308"/>
                  <a:pt x="4556125" y="2200275"/>
                </a:cubicBezTo>
                <a:cubicBezTo>
                  <a:pt x="4729692" y="2272242"/>
                  <a:pt x="4868333" y="2279121"/>
                  <a:pt x="4991100" y="2289175"/>
                </a:cubicBezTo>
                <a:cubicBezTo>
                  <a:pt x="5113867" y="2299229"/>
                  <a:pt x="5186892" y="2285471"/>
                  <a:pt x="5292725" y="2260600"/>
                </a:cubicBezTo>
                <a:cubicBezTo>
                  <a:pt x="5398558" y="2235729"/>
                  <a:pt x="5529263" y="2189162"/>
                  <a:pt x="5626100" y="2139950"/>
                </a:cubicBezTo>
                <a:cubicBezTo>
                  <a:pt x="5722937" y="2090738"/>
                  <a:pt x="5797021" y="2008188"/>
                  <a:pt x="5873750" y="1965325"/>
                </a:cubicBezTo>
                <a:cubicBezTo>
                  <a:pt x="5950479" y="1922462"/>
                  <a:pt x="5970058" y="1922992"/>
                  <a:pt x="6086475" y="1882775"/>
                </a:cubicBezTo>
                <a:cubicBezTo>
                  <a:pt x="6202892" y="1842558"/>
                  <a:pt x="6462712" y="1764771"/>
                  <a:pt x="6572250" y="1724025"/>
                </a:cubicBezTo>
                <a:cubicBezTo>
                  <a:pt x="6681788" y="1683279"/>
                  <a:pt x="6701896" y="1674813"/>
                  <a:pt x="6743700" y="1638300"/>
                </a:cubicBezTo>
                <a:cubicBezTo>
                  <a:pt x="6785504" y="1601787"/>
                  <a:pt x="6800321" y="1558925"/>
                  <a:pt x="6823075" y="1504950"/>
                </a:cubicBezTo>
                <a:cubicBezTo>
                  <a:pt x="6845829" y="1450975"/>
                  <a:pt x="6860646" y="1368425"/>
                  <a:pt x="6880225" y="1314450"/>
                </a:cubicBezTo>
                <a:cubicBezTo>
                  <a:pt x="6899804" y="1260475"/>
                  <a:pt x="6911975" y="1235604"/>
                  <a:pt x="6940550" y="1181100"/>
                </a:cubicBezTo>
                <a:cubicBezTo>
                  <a:pt x="6969125" y="1126596"/>
                  <a:pt x="7027863" y="1040342"/>
                  <a:pt x="7051675" y="987425"/>
                </a:cubicBezTo>
                <a:cubicBezTo>
                  <a:pt x="7075487" y="934508"/>
                  <a:pt x="7081308" y="911225"/>
                  <a:pt x="7083425" y="863600"/>
                </a:cubicBezTo>
                <a:cubicBezTo>
                  <a:pt x="7085542" y="815975"/>
                  <a:pt x="7079192" y="744008"/>
                  <a:pt x="7064375" y="701675"/>
                </a:cubicBezTo>
                <a:cubicBezTo>
                  <a:pt x="7049558" y="659342"/>
                  <a:pt x="7006696" y="629179"/>
                  <a:pt x="6994525" y="609600"/>
                </a:cubicBezTo>
                <a:cubicBezTo>
                  <a:pt x="6982354" y="590021"/>
                  <a:pt x="6991350" y="584200"/>
                  <a:pt x="6991350" y="584200"/>
                </a:cubicBezTo>
                <a:lnTo>
                  <a:pt x="6994525" y="612775"/>
                </a:lnTo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A747843C-21A9-09D1-A58F-D971C0264D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472" y="5893081"/>
          <a:ext cx="9164472" cy="9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CorelDRAW" r:id="rId5" imgW="5154677" imgH="542587" progId="CorelDraw.Graphic.16">
                  <p:embed/>
                </p:oleObj>
              </mc:Choice>
              <mc:Fallback>
                <p:oleObj name="CorelDRAW" r:id="rId5" imgW="5154677" imgH="542587" progId="CorelDraw.Graphic.16">
                  <p:embed/>
                  <p:pic>
                    <p:nvPicPr>
                      <p:cNvPr id="12" name="Obiekt 11">
                        <a:extLst>
                          <a:ext uri="{FF2B5EF4-FFF2-40B4-BE49-F238E27FC236}">
                            <a16:creationId xmlns:a16="http://schemas.microsoft.com/office/drawing/2014/main" id="{A747843C-21A9-09D1-A58F-D971C0264D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472" y="5893081"/>
                        <a:ext cx="9164472" cy="9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611560" y="-27384"/>
            <a:ext cx="7848872" cy="72008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Verdana" pitchFamily="34" charset="0"/>
              </a:rPr>
              <a:t>ZAKRES DOKUMENTACJI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2013089-B0A3-2866-65C0-95C44334F68D}"/>
              </a:ext>
            </a:extLst>
          </p:cNvPr>
          <p:cNvSpPr/>
          <p:nvPr/>
        </p:nvSpPr>
        <p:spPr>
          <a:xfrm>
            <a:off x="0" y="2"/>
            <a:ext cx="9144000" cy="73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3" descr="D:\_Praca\75_MALBORK\prezentacja_marzec2011\ZNAK_KONTRAKT_propozycje-Model.jpg">
            <a:extLst>
              <a:ext uri="{FF2B5EF4-FFF2-40B4-BE49-F238E27FC236}">
                <a16:creationId xmlns:a16="http://schemas.microsoft.com/office/drawing/2014/main" id="{A453FCDE-2258-62C7-738F-BA5B136D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56" y="6466023"/>
            <a:ext cx="339680" cy="369286"/>
          </a:xfrm>
          <a:prstGeom prst="rect">
            <a:avLst/>
          </a:prstGeom>
          <a:noFill/>
        </p:spPr>
      </p:pic>
      <p:sp>
        <p:nvSpPr>
          <p:cNvPr id="31" name="Symbol zastępczy zawartości 11">
            <a:extLst>
              <a:ext uri="{FF2B5EF4-FFF2-40B4-BE49-F238E27FC236}">
                <a16:creationId xmlns:a16="http://schemas.microsoft.com/office/drawing/2014/main" id="{987C9516-1041-9F1D-9B29-7EA7C90EFB8F}"/>
              </a:ext>
            </a:extLst>
          </p:cNvPr>
          <p:cNvSpPr txBox="1">
            <a:spLocks/>
          </p:cNvSpPr>
          <p:nvPr/>
        </p:nvSpPr>
        <p:spPr bwMode="auto">
          <a:xfrm>
            <a:off x="162254" y="543706"/>
            <a:ext cx="8951757" cy="288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marL="373063" indent="-373063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2200">
                <a:solidFill>
                  <a:srgbClr val="637B95"/>
                </a:solidFill>
                <a:latin typeface="+mn-lt"/>
                <a:ea typeface="+mn-ea"/>
                <a:cs typeface="+mn-cs"/>
              </a:defRPr>
            </a:lvl1pPr>
            <a:lvl2pPr marL="809625" indent="-311150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2000">
                <a:solidFill>
                  <a:srgbClr val="637B95"/>
                </a:solidFill>
                <a:latin typeface="+mn-lt"/>
              </a:defRPr>
            </a:lvl2pPr>
            <a:lvl3pPr marL="1244600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1700">
                <a:solidFill>
                  <a:srgbClr val="637B95"/>
                </a:solidFill>
                <a:latin typeface="+mn-lt"/>
              </a:defRPr>
            </a:lvl3pPr>
            <a:lvl4pPr marL="1743075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1500">
                <a:solidFill>
                  <a:srgbClr val="637B95"/>
                </a:solidFill>
                <a:latin typeface="+mn-lt"/>
              </a:defRPr>
            </a:lvl4pPr>
            <a:lvl5pPr marL="22399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5375"/>
              </a:buClr>
              <a:buFont typeface="Wingdings" pitchFamily="2" charset="2"/>
              <a:buChar char="§"/>
              <a:defRPr sz="1500">
                <a:solidFill>
                  <a:srgbClr val="637B95"/>
                </a:solidFill>
                <a:latin typeface="+mn-lt"/>
              </a:defRPr>
            </a:lvl5pPr>
            <a:lvl6pPr marL="26971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6pPr>
            <a:lvl7pPr marL="31543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7pPr>
            <a:lvl8pPr marL="36115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8pPr>
            <a:lvl9pPr marL="4068763" indent="-249238" algn="l" defTabSz="9953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AFF"/>
              </a:buClr>
              <a:buFont typeface="Wingdings" pitchFamily="2" charset="2"/>
              <a:buChar char="§"/>
              <a:defRPr sz="1500">
                <a:solidFill>
                  <a:srgbClr val="000066"/>
                </a:solidFill>
                <a:latin typeface="+mn-lt"/>
              </a:defRPr>
            </a:lvl9pPr>
          </a:lstStyle>
          <a:p>
            <a:r>
              <a:rPr lang="pl-PL" sz="1200" kern="0" dirty="0"/>
              <a:t>Budowa nowego śladu drogi krajowej nr 74 w standardzie drogi głównej ruchu przyspieszonego</a:t>
            </a:r>
          </a:p>
          <a:p>
            <a:r>
              <a:rPr lang="pl-PL" sz="1200" kern="0" dirty="0"/>
              <a:t>Skrzyżowania z układem dróg lokalnych</a:t>
            </a:r>
          </a:p>
          <a:p>
            <a:r>
              <a:rPr lang="pl-PL" sz="1200" kern="0" dirty="0"/>
              <a:t>Połączenia bezkolizyjne w formie wiaduktów</a:t>
            </a:r>
          </a:p>
          <a:p>
            <a:r>
              <a:rPr lang="pl-PL" sz="1200" kern="0" dirty="0"/>
              <a:t>Mosty – nad rzekami Wieprz, Łabuńka i Czarny Potok (W5B)</a:t>
            </a:r>
          </a:p>
          <a:p>
            <a:r>
              <a:rPr lang="pl-PL" sz="1200" kern="0" dirty="0"/>
              <a:t>Wiadukty na przecięciu z istniejącą linią kolejową oraz projektowaną linią Centralnego Portu Komunikacyjnego</a:t>
            </a:r>
          </a:p>
          <a:p>
            <a:r>
              <a:rPr lang="pl-PL" sz="1200" kern="0" dirty="0"/>
              <a:t>Budowa dodatkowych jezdni oraz odtworzenie dostępności dla nieruchomości przyległych do inwestycji</a:t>
            </a:r>
          </a:p>
          <a:p>
            <a:r>
              <a:rPr lang="pl-PL" sz="1200" kern="0" dirty="0"/>
              <a:t>Zatoki autobusowe</a:t>
            </a:r>
          </a:p>
          <a:p>
            <a:r>
              <a:rPr lang="pl-PL" sz="1200" kern="0" dirty="0"/>
              <a:t>Azyle dla pieszych</a:t>
            </a:r>
          </a:p>
          <a:p>
            <a:r>
              <a:rPr lang="pl-PL" sz="1200" kern="0" dirty="0"/>
              <a:t>Chodniki i ścieżki pieszo-rowerowe</a:t>
            </a:r>
          </a:p>
          <a:p>
            <a:r>
              <a:rPr lang="pl-PL" sz="1200" kern="0" dirty="0"/>
              <a:t>Oświetlenie</a:t>
            </a:r>
          </a:p>
          <a:p>
            <a:r>
              <a:rPr lang="pl-PL" sz="1200" kern="0" dirty="0"/>
              <a:t>Kanał technologiczny</a:t>
            </a:r>
          </a:p>
          <a:p>
            <a:r>
              <a:rPr lang="pl-PL" sz="1200" kern="0" dirty="0"/>
              <a:t>Kanalizacja deszczowa</a:t>
            </a:r>
          </a:p>
          <a:p>
            <a:r>
              <a:rPr lang="pl-PL" sz="1200" kern="0" dirty="0"/>
              <a:t>Przebudowa kolidującej infrastruktury naziemnej i podziemnej</a:t>
            </a:r>
          </a:p>
          <a:p>
            <a:endParaRPr lang="pl-PL" sz="1600" kern="0" dirty="0"/>
          </a:p>
        </p:txBody>
      </p:sp>
      <p:sp>
        <p:nvSpPr>
          <p:cNvPr id="28" name="Strzałka w dół 10">
            <a:extLst>
              <a:ext uri="{FF2B5EF4-FFF2-40B4-BE49-F238E27FC236}">
                <a16:creationId xmlns:a16="http://schemas.microsoft.com/office/drawing/2014/main" id="{3CF5E2CA-DED9-B16A-9D54-4273C22D7D5F}"/>
              </a:ext>
            </a:extLst>
          </p:cNvPr>
          <p:cNvSpPr/>
          <p:nvPr/>
        </p:nvSpPr>
        <p:spPr bwMode="auto">
          <a:xfrm rot="12602885">
            <a:off x="488198" y="4113900"/>
            <a:ext cx="360040" cy="1450544"/>
          </a:xfrm>
          <a:prstGeom prst="downArrow">
            <a:avLst>
              <a:gd name="adj1" fmla="val 50000"/>
              <a:gd name="adj2" fmla="val 95471"/>
            </a:avLst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0" tIns="180000" rIns="0" bIns="360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000" i="1" kern="0" spc="260" dirty="0">
                <a:latin typeface="Calibri" panose="020F0502020204030204" pitchFamily="34" charset="0"/>
              </a:rPr>
              <a:t>POCZĄTEK</a:t>
            </a:r>
            <a:endParaRPr kumimoji="0" lang="pl-PL" sz="1000" b="0" i="1" u="none" strike="noStrike" kern="0" cap="none" spc="260" normalizeH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9" name="Strzałka w dół 10">
            <a:extLst>
              <a:ext uri="{FF2B5EF4-FFF2-40B4-BE49-F238E27FC236}">
                <a16:creationId xmlns:a16="http://schemas.microsoft.com/office/drawing/2014/main" id="{D5AD7421-CF30-EDD2-0828-F366639894D6}"/>
              </a:ext>
            </a:extLst>
          </p:cNvPr>
          <p:cNvSpPr/>
          <p:nvPr/>
        </p:nvSpPr>
        <p:spPr bwMode="auto">
          <a:xfrm rot="9560259">
            <a:off x="8464937" y="4512836"/>
            <a:ext cx="360040" cy="1518193"/>
          </a:xfrm>
          <a:prstGeom prst="downArrow">
            <a:avLst>
              <a:gd name="adj1" fmla="val 50000"/>
              <a:gd name="adj2" fmla="val 124317"/>
            </a:avLst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0" tIns="180000" rIns="0" bIns="360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000" i="1" kern="0" spc="260" dirty="0">
                <a:latin typeface="Calibri" panose="020F0502020204030204" pitchFamily="34" charset="0"/>
              </a:rPr>
              <a:t>KONIEC</a:t>
            </a:r>
            <a:endParaRPr kumimoji="0" lang="pl-PL" sz="1000" b="0" i="1" u="none" strike="noStrike" kern="0" cap="none" spc="260" normalizeH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2EBE8384-CDCD-CE1C-193D-74E021455A6B}"/>
              </a:ext>
            </a:extLst>
          </p:cNvPr>
          <p:cNvSpPr txBox="1"/>
          <p:nvPr/>
        </p:nvSpPr>
        <p:spPr>
          <a:xfrm>
            <a:off x="1546057" y="5529248"/>
            <a:ext cx="49331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Bodaczów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F563B049-E252-1AC9-8485-973FE09E0B25}"/>
              </a:ext>
            </a:extLst>
          </p:cNvPr>
          <p:cNvSpPr txBox="1"/>
          <p:nvPr/>
        </p:nvSpPr>
        <p:spPr>
          <a:xfrm>
            <a:off x="3215957" y="6068367"/>
            <a:ext cx="432047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Wielącza</a:t>
            </a:r>
            <a:endParaRPr lang="pl-PL" sz="800" dirty="0"/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71D2B228-EB4D-51F7-6BAD-A6ECEFF4E33A}"/>
              </a:ext>
            </a:extLst>
          </p:cNvPr>
          <p:cNvSpPr txBox="1"/>
          <p:nvPr/>
        </p:nvSpPr>
        <p:spPr>
          <a:xfrm>
            <a:off x="4103949" y="6064651"/>
            <a:ext cx="432047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Zawada</a:t>
            </a:r>
            <a:endParaRPr lang="pl-PL" sz="800" dirty="0"/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DA50BF70-B542-DE25-9FCD-AF398F784B1F}"/>
              </a:ext>
            </a:extLst>
          </p:cNvPr>
          <p:cNvSpPr txBox="1"/>
          <p:nvPr/>
        </p:nvSpPr>
        <p:spPr>
          <a:xfrm>
            <a:off x="5234356" y="4159587"/>
            <a:ext cx="49584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Białobrzegi</a:t>
            </a:r>
            <a:endParaRPr lang="pl-PL" sz="800" dirty="0"/>
          </a:p>
        </p:txBody>
      </p:sp>
      <p:sp>
        <p:nvSpPr>
          <p:cNvPr id="89" name="Schemat blokowy: łącznik 88">
            <a:extLst>
              <a:ext uri="{FF2B5EF4-FFF2-40B4-BE49-F238E27FC236}">
                <a16:creationId xmlns:a16="http://schemas.microsoft.com/office/drawing/2014/main" id="{8D400F6C-DC9E-22E2-BC64-0F1483C5917D}"/>
              </a:ext>
            </a:extLst>
          </p:cNvPr>
          <p:cNvSpPr/>
          <p:nvPr/>
        </p:nvSpPr>
        <p:spPr>
          <a:xfrm>
            <a:off x="8134110" y="4371750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1" name="Schemat blokowy: proces alternatywny 100">
            <a:extLst>
              <a:ext uri="{FF2B5EF4-FFF2-40B4-BE49-F238E27FC236}">
                <a16:creationId xmlns:a16="http://schemas.microsoft.com/office/drawing/2014/main" id="{6587A835-B8B1-8D6C-EB29-5D823F54844C}"/>
              </a:ext>
            </a:extLst>
          </p:cNvPr>
          <p:cNvSpPr/>
          <p:nvPr/>
        </p:nvSpPr>
        <p:spPr>
          <a:xfrm rot="5400000">
            <a:off x="4984493" y="5399512"/>
            <a:ext cx="45719" cy="95371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3" name="Schemat blokowy: proces alternatywny 112">
            <a:extLst>
              <a:ext uri="{FF2B5EF4-FFF2-40B4-BE49-F238E27FC236}">
                <a16:creationId xmlns:a16="http://schemas.microsoft.com/office/drawing/2014/main" id="{62284CBE-A91B-5BEB-B25B-CFFC4A44369E}"/>
              </a:ext>
            </a:extLst>
          </p:cNvPr>
          <p:cNvSpPr/>
          <p:nvPr/>
        </p:nvSpPr>
        <p:spPr>
          <a:xfrm rot="20385594">
            <a:off x="7528026" y="5572448"/>
            <a:ext cx="96950" cy="60001"/>
          </a:xfrm>
          <a:prstGeom prst="flowChartAlternateProcess">
            <a:avLst/>
          </a:prstGeom>
          <a:solidFill>
            <a:srgbClr val="C0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chemat blokowy: proces alternatywny 1">
            <a:extLst>
              <a:ext uri="{FF2B5EF4-FFF2-40B4-BE49-F238E27FC236}">
                <a16:creationId xmlns:a16="http://schemas.microsoft.com/office/drawing/2014/main" id="{C807C366-C7C4-CB55-AA08-7A020992B20D}"/>
              </a:ext>
            </a:extLst>
          </p:cNvPr>
          <p:cNvSpPr/>
          <p:nvPr/>
        </p:nvSpPr>
        <p:spPr>
          <a:xfrm>
            <a:off x="4718350" y="5417379"/>
            <a:ext cx="91423" cy="52678"/>
          </a:xfrm>
          <a:prstGeom prst="flowChartAlternateProcess">
            <a:avLst/>
          </a:prstGeom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chemat blokowy: proces alternatywny 2">
            <a:extLst>
              <a:ext uri="{FF2B5EF4-FFF2-40B4-BE49-F238E27FC236}">
                <a16:creationId xmlns:a16="http://schemas.microsoft.com/office/drawing/2014/main" id="{304892D0-8B77-3B78-9D32-894C53A4C032}"/>
              </a:ext>
            </a:extLst>
          </p:cNvPr>
          <p:cNvSpPr/>
          <p:nvPr/>
        </p:nvSpPr>
        <p:spPr>
          <a:xfrm rot="20732580">
            <a:off x="4718288" y="5458079"/>
            <a:ext cx="91423" cy="52678"/>
          </a:xfrm>
          <a:prstGeom prst="flowChartAlternateProcess">
            <a:avLst/>
          </a:prstGeom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chemat blokowy: proces alternatywny 6">
            <a:extLst>
              <a:ext uri="{FF2B5EF4-FFF2-40B4-BE49-F238E27FC236}">
                <a16:creationId xmlns:a16="http://schemas.microsoft.com/office/drawing/2014/main" id="{F5D1312A-FDCA-65F4-7F9A-6ECD3C1E9C02}"/>
              </a:ext>
            </a:extLst>
          </p:cNvPr>
          <p:cNvSpPr/>
          <p:nvPr/>
        </p:nvSpPr>
        <p:spPr>
          <a:xfrm>
            <a:off x="4720436" y="5499533"/>
            <a:ext cx="91423" cy="52678"/>
          </a:xfrm>
          <a:prstGeom prst="flowChartAlternateProcess">
            <a:avLst/>
          </a:prstGeom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01DD3FEA-5F73-73DD-2699-60E8A8F85B6B}"/>
              </a:ext>
            </a:extLst>
          </p:cNvPr>
          <p:cNvSpPr/>
          <p:nvPr/>
        </p:nvSpPr>
        <p:spPr>
          <a:xfrm>
            <a:off x="3477950" y="3593214"/>
            <a:ext cx="1845629" cy="2316854"/>
          </a:xfrm>
          <a:custGeom>
            <a:avLst/>
            <a:gdLst>
              <a:gd name="connsiteX0" fmla="*/ 0 w 1845629"/>
              <a:gd name="connsiteY0" fmla="*/ 2316854 h 2316854"/>
              <a:gd name="connsiteX1" fmla="*/ 575006 w 1845629"/>
              <a:gd name="connsiteY1" fmla="*/ 1074280 h 2316854"/>
              <a:gd name="connsiteX2" fmla="*/ 645129 w 1845629"/>
              <a:gd name="connsiteY2" fmla="*/ 931230 h 2316854"/>
              <a:gd name="connsiteX3" fmla="*/ 698422 w 1845629"/>
              <a:gd name="connsiteY3" fmla="*/ 799399 h 2316854"/>
              <a:gd name="connsiteX4" fmla="*/ 1135987 w 1845629"/>
              <a:gd name="connsiteY4" fmla="*/ 401102 h 2316854"/>
              <a:gd name="connsiteX5" fmla="*/ 1169646 w 1845629"/>
              <a:gd name="connsiteY5" fmla="*/ 387077 h 2316854"/>
              <a:gd name="connsiteX6" fmla="*/ 1312697 w 1845629"/>
              <a:gd name="connsiteY6" fmla="*/ 406712 h 2316854"/>
              <a:gd name="connsiteX7" fmla="*/ 1391234 w 1845629"/>
              <a:gd name="connsiteY7" fmla="*/ 434761 h 2316854"/>
              <a:gd name="connsiteX8" fmla="*/ 1444527 w 1845629"/>
              <a:gd name="connsiteY8" fmla="*/ 406712 h 2316854"/>
              <a:gd name="connsiteX9" fmla="*/ 1525870 w 1845629"/>
              <a:gd name="connsiteY9" fmla="*/ 328174 h 2316854"/>
              <a:gd name="connsiteX10" fmla="*/ 1565138 w 1845629"/>
              <a:gd name="connsiteY10" fmla="*/ 269271 h 2316854"/>
              <a:gd name="connsiteX11" fmla="*/ 1615627 w 1845629"/>
              <a:gd name="connsiteY11" fmla="*/ 187929 h 2316854"/>
              <a:gd name="connsiteX12" fmla="*/ 1710994 w 1845629"/>
              <a:gd name="connsiteY12" fmla="*/ 78538 h 2316854"/>
              <a:gd name="connsiteX13" fmla="*/ 1783921 w 1845629"/>
              <a:gd name="connsiteY13" fmla="*/ 28049 h 2316854"/>
              <a:gd name="connsiteX14" fmla="*/ 1845629 w 1845629"/>
              <a:gd name="connsiteY14" fmla="*/ 0 h 2316854"/>
              <a:gd name="connsiteX15" fmla="*/ 1845629 w 1845629"/>
              <a:gd name="connsiteY15" fmla="*/ 0 h 231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5629" h="2316854">
                <a:moveTo>
                  <a:pt x="0" y="2316854"/>
                </a:moveTo>
                <a:lnTo>
                  <a:pt x="575006" y="1074280"/>
                </a:lnTo>
                <a:cubicBezTo>
                  <a:pt x="682528" y="843343"/>
                  <a:pt x="624560" y="977044"/>
                  <a:pt x="645129" y="931230"/>
                </a:cubicBezTo>
                <a:cubicBezTo>
                  <a:pt x="665698" y="885416"/>
                  <a:pt x="616612" y="887754"/>
                  <a:pt x="698422" y="799399"/>
                </a:cubicBezTo>
                <a:cubicBezTo>
                  <a:pt x="780232" y="711044"/>
                  <a:pt x="1057450" y="469822"/>
                  <a:pt x="1135987" y="401102"/>
                </a:cubicBezTo>
                <a:cubicBezTo>
                  <a:pt x="1214524" y="332382"/>
                  <a:pt x="1140194" y="386142"/>
                  <a:pt x="1169646" y="387077"/>
                </a:cubicBezTo>
                <a:cubicBezTo>
                  <a:pt x="1199098" y="388012"/>
                  <a:pt x="1275766" y="398765"/>
                  <a:pt x="1312697" y="406712"/>
                </a:cubicBezTo>
                <a:cubicBezTo>
                  <a:pt x="1349628" y="414659"/>
                  <a:pt x="1369262" y="434761"/>
                  <a:pt x="1391234" y="434761"/>
                </a:cubicBezTo>
                <a:cubicBezTo>
                  <a:pt x="1413206" y="434761"/>
                  <a:pt x="1422088" y="424476"/>
                  <a:pt x="1444527" y="406712"/>
                </a:cubicBezTo>
                <a:cubicBezTo>
                  <a:pt x="1466966" y="388947"/>
                  <a:pt x="1505768" y="351081"/>
                  <a:pt x="1525870" y="328174"/>
                </a:cubicBezTo>
                <a:cubicBezTo>
                  <a:pt x="1545972" y="305267"/>
                  <a:pt x="1550179" y="292645"/>
                  <a:pt x="1565138" y="269271"/>
                </a:cubicBezTo>
                <a:cubicBezTo>
                  <a:pt x="1580098" y="245897"/>
                  <a:pt x="1591318" y="219718"/>
                  <a:pt x="1615627" y="187929"/>
                </a:cubicBezTo>
                <a:cubicBezTo>
                  <a:pt x="1639936" y="156140"/>
                  <a:pt x="1682945" y="105185"/>
                  <a:pt x="1710994" y="78538"/>
                </a:cubicBezTo>
                <a:cubicBezTo>
                  <a:pt x="1739043" y="51891"/>
                  <a:pt x="1761482" y="41139"/>
                  <a:pt x="1783921" y="28049"/>
                </a:cubicBezTo>
                <a:cubicBezTo>
                  <a:pt x="1806360" y="14959"/>
                  <a:pt x="1845629" y="0"/>
                  <a:pt x="1845629" y="0"/>
                </a:cubicBezTo>
                <a:lnTo>
                  <a:pt x="1845629" y="0"/>
                </a:lnTo>
              </a:path>
            </a:pathLst>
          </a:custGeom>
          <a:noFill/>
          <a:ln w="9525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6" name="Schemat blokowy: łącznik 95">
            <a:extLst>
              <a:ext uri="{FF2B5EF4-FFF2-40B4-BE49-F238E27FC236}">
                <a16:creationId xmlns:a16="http://schemas.microsoft.com/office/drawing/2014/main" id="{FA8D2174-351B-DD76-B8BE-945A93EA9F6C}"/>
              </a:ext>
            </a:extLst>
          </p:cNvPr>
          <p:cNvSpPr/>
          <p:nvPr/>
        </p:nvSpPr>
        <p:spPr>
          <a:xfrm>
            <a:off x="3560951" y="5467164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A7C013E-64D9-D519-8A18-C7B926927728}"/>
              </a:ext>
            </a:extLst>
          </p:cNvPr>
          <p:cNvSpPr txBox="1"/>
          <p:nvPr/>
        </p:nvSpPr>
        <p:spPr>
          <a:xfrm rot="17720998">
            <a:off x="3882279" y="4810784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3216L</a:t>
            </a:r>
            <a:endParaRPr lang="pl-PL" sz="7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F4697F7-F71C-1EF0-87BC-24F1DDAF47D6}"/>
              </a:ext>
            </a:extLst>
          </p:cNvPr>
          <p:cNvSpPr txBox="1"/>
          <p:nvPr/>
        </p:nvSpPr>
        <p:spPr>
          <a:xfrm rot="18936525">
            <a:off x="5274201" y="4961768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3217L</a:t>
            </a:r>
            <a:endParaRPr lang="pl-PL" sz="700" dirty="0"/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51C9E40B-3EA5-9F54-1BAB-9DC301474615}"/>
              </a:ext>
            </a:extLst>
          </p:cNvPr>
          <p:cNvSpPr/>
          <p:nvPr/>
        </p:nvSpPr>
        <p:spPr>
          <a:xfrm>
            <a:off x="575472" y="3519910"/>
            <a:ext cx="992071" cy="896748"/>
          </a:xfrm>
          <a:custGeom>
            <a:avLst/>
            <a:gdLst>
              <a:gd name="connsiteX0" fmla="*/ 0 w 992071"/>
              <a:gd name="connsiteY0" fmla="*/ 0 h 896748"/>
              <a:gd name="connsiteX1" fmla="*/ 992071 w 992071"/>
              <a:gd name="connsiteY1" fmla="*/ 896748 h 8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2071" h="896748">
                <a:moveTo>
                  <a:pt x="0" y="0"/>
                </a:moveTo>
                <a:lnTo>
                  <a:pt x="992071" y="896748"/>
                </a:lnTo>
              </a:path>
            </a:pathLst>
          </a:custGeom>
          <a:noFill/>
          <a:ln w="9525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6" name="Schemat blokowy: łącznik 75">
            <a:extLst>
              <a:ext uri="{FF2B5EF4-FFF2-40B4-BE49-F238E27FC236}">
                <a16:creationId xmlns:a16="http://schemas.microsoft.com/office/drawing/2014/main" id="{4623BC1C-6CDA-BDEF-AE9F-98CBD1434BBD}"/>
              </a:ext>
            </a:extLst>
          </p:cNvPr>
          <p:cNvSpPr/>
          <p:nvPr/>
        </p:nvSpPr>
        <p:spPr>
          <a:xfrm>
            <a:off x="1102742" y="3983757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5" name="Schemat blokowy: łącznik 84">
            <a:extLst>
              <a:ext uri="{FF2B5EF4-FFF2-40B4-BE49-F238E27FC236}">
                <a16:creationId xmlns:a16="http://schemas.microsoft.com/office/drawing/2014/main" id="{F827FD2E-75F8-81DC-C7C1-4E99792AED5A}"/>
              </a:ext>
            </a:extLst>
          </p:cNvPr>
          <p:cNvSpPr/>
          <p:nvPr/>
        </p:nvSpPr>
        <p:spPr>
          <a:xfrm>
            <a:off x="3727883" y="5090850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2846502-AE10-0A9E-5171-086C4ED7B64C}"/>
              </a:ext>
            </a:extLst>
          </p:cNvPr>
          <p:cNvSpPr txBox="1"/>
          <p:nvPr/>
        </p:nvSpPr>
        <p:spPr>
          <a:xfrm rot="2507430">
            <a:off x="795735" y="3719500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3206L</a:t>
            </a:r>
            <a:endParaRPr lang="pl-PL" sz="700" dirty="0"/>
          </a:p>
        </p:txBody>
      </p:sp>
      <p:sp>
        <p:nvSpPr>
          <p:cNvPr id="25" name="Dowolny kształt: kształt 24">
            <a:extLst>
              <a:ext uri="{FF2B5EF4-FFF2-40B4-BE49-F238E27FC236}">
                <a16:creationId xmlns:a16="http://schemas.microsoft.com/office/drawing/2014/main" id="{23C4B31D-93F1-DF6A-F4DA-46969FEFA035}"/>
              </a:ext>
            </a:extLst>
          </p:cNvPr>
          <p:cNvSpPr/>
          <p:nvPr/>
        </p:nvSpPr>
        <p:spPr>
          <a:xfrm>
            <a:off x="5266971" y="3514477"/>
            <a:ext cx="2684333" cy="2946083"/>
          </a:xfrm>
          <a:custGeom>
            <a:avLst/>
            <a:gdLst>
              <a:gd name="connsiteX0" fmla="*/ 72330 w 2684333"/>
              <a:gd name="connsiteY0" fmla="*/ 0 h 2946083"/>
              <a:gd name="connsiteX1" fmla="*/ 768 w 2684333"/>
              <a:gd name="connsiteY1" fmla="*/ 75537 h 2946083"/>
              <a:gd name="connsiteX2" fmla="*/ 44500 w 2684333"/>
              <a:gd name="connsiteY2" fmla="*/ 159026 h 2946083"/>
              <a:gd name="connsiteX3" fmla="*/ 191599 w 2684333"/>
              <a:gd name="connsiteY3" fmla="*/ 294198 h 2946083"/>
              <a:gd name="connsiteX4" fmla="*/ 481822 w 2684333"/>
              <a:gd name="connsiteY4" fmla="*/ 600323 h 2946083"/>
              <a:gd name="connsiteX5" fmla="*/ 756142 w 2684333"/>
              <a:gd name="connsiteY5" fmla="*/ 791154 h 2946083"/>
              <a:gd name="connsiteX6" fmla="*/ 1229245 w 2684333"/>
              <a:gd name="connsiteY6" fmla="*/ 1236427 h 2946083"/>
              <a:gd name="connsiteX7" fmla="*/ 1650664 w 2684333"/>
              <a:gd name="connsiteY7" fmla="*/ 1637968 h 2946083"/>
              <a:gd name="connsiteX8" fmla="*/ 1702347 w 2684333"/>
              <a:gd name="connsiteY8" fmla="*/ 1761213 h 2946083"/>
              <a:gd name="connsiteX9" fmla="*/ 1885227 w 2684333"/>
              <a:gd name="connsiteY9" fmla="*/ 2003728 h 2946083"/>
              <a:gd name="connsiteX10" fmla="*/ 1976667 w 2684333"/>
              <a:gd name="connsiteY10" fmla="*/ 2047460 h 2946083"/>
              <a:gd name="connsiteX11" fmla="*/ 2294719 w 2684333"/>
              <a:gd name="connsiteY11" fmla="*/ 2186608 h 2946083"/>
              <a:gd name="connsiteX12" fmla="*/ 2326525 w 2684333"/>
              <a:gd name="connsiteY12" fmla="*/ 2258170 h 2946083"/>
              <a:gd name="connsiteX13" fmla="*/ 2421940 w 2684333"/>
              <a:gd name="connsiteY13" fmla="*/ 2508636 h 2946083"/>
              <a:gd name="connsiteX14" fmla="*/ 2588918 w 2684333"/>
              <a:gd name="connsiteY14" fmla="*/ 2874396 h 2946083"/>
              <a:gd name="connsiteX15" fmla="*/ 2684333 w 2684333"/>
              <a:gd name="connsiteY15" fmla="*/ 2945958 h 294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333" h="2946083">
                <a:moveTo>
                  <a:pt x="72330" y="0"/>
                </a:moveTo>
                <a:cubicBezTo>
                  <a:pt x="38868" y="24516"/>
                  <a:pt x="5406" y="49033"/>
                  <a:pt x="768" y="75537"/>
                </a:cubicBezTo>
                <a:cubicBezTo>
                  <a:pt x="-3870" y="102041"/>
                  <a:pt x="12695" y="122583"/>
                  <a:pt x="44500" y="159026"/>
                </a:cubicBezTo>
                <a:cubicBezTo>
                  <a:pt x="76305" y="195470"/>
                  <a:pt x="118712" y="220649"/>
                  <a:pt x="191599" y="294198"/>
                </a:cubicBezTo>
                <a:cubicBezTo>
                  <a:pt x="264486" y="367748"/>
                  <a:pt x="387732" y="517497"/>
                  <a:pt x="481822" y="600323"/>
                </a:cubicBezTo>
                <a:cubicBezTo>
                  <a:pt x="575912" y="683149"/>
                  <a:pt x="631572" y="685137"/>
                  <a:pt x="756142" y="791154"/>
                </a:cubicBezTo>
                <a:cubicBezTo>
                  <a:pt x="880712" y="897171"/>
                  <a:pt x="1229245" y="1236427"/>
                  <a:pt x="1229245" y="1236427"/>
                </a:cubicBezTo>
                <a:cubicBezTo>
                  <a:pt x="1378332" y="1377563"/>
                  <a:pt x="1571814" y="1550504"/>
                  <a:pt x="1650664" y="1637968"/>
                </a:cubicBezTo>
                <a:cubicBezTo>
                  <a:pt x="1729514" y="1725432"/>
                  <a:pt x="1663253" y="1700253"/>
                  <a:pt x="1702347" y="1761213"/>
                </a:cubicBezTo>
                <a:cubicBezTo>
                  <a:pt x="1741441" y="1822173"/>
                  <a:pt x="1839507" y="1956020"/>
                  <a:pt x="1885227" y="2003728"/>
                </a:cubicBezTo>
                <a:cubicBezTo>
                  <a:pt x="1930947" y="2051436"/>
                  <a:pt x="1976667" y="2047460"/>
                  <a:pt x="1976667" y="2047460"/>
                </a:cubicBezTo>
                <a:cubicBezTo>
                  <a:pt x="2044916" y="2077940"/>
                  <a:pt x="2236409" y="2151490"/>
                  <a:pt x="2294719" y="2186608"/>
                </a:cubicBezTo>
                <a:cubicBezTo>
                  <a:pt x="2353029" y="2221726"/>
                  <a:pt x="2305322" y="2204499"/>
                  <a:pt x="2326525" y="2258170"/>
                </a:cubicBezTo>
                <a:cubicBezTo>
                  <a:pt x="2347728" y="2311841"/>
                  <a:pt x="2378208" y="2405932"/>
                  <a:pt x="2421940" y="2508636"/>
                </a:cubicBezTo>
                <a:cubicBezTo>
                  <a:pt x="2465672" y="2611340"/>
                  <a:pt x="2545186" y="2801509"/>
                  <a:pt x="2588918" y="2874396"/>
                </a:cubicBezTo>
                <a:cubicBezTo>
                  <a:pt x="2632650" y="2947283"/>
                  <a:pt x="2658491" y="2946620"/>
                  <a:pt x="2684333" y="2945958"/>
                </a:cubicBezTo>
              </a:path>
            </a:pathLst>
          </a:custGeom>
          <a:noFill/>
          <a:ln w="9525">
            <a:solidFill>
              <a:srgbClr val="19FB64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86" name="Schemat blokowy: łącznik 85">
            <a:extLst>
              <a:ext uri="{FF2B5EF4-FFF2-40B4-BE49-F238E27FC236}">
                <a16:creationId xmlns:a16="http://schemas.microsoft.com/office/drawing/2014/main" id="{5DDF4355-1BD3-47D1-FF7A-EF60A983DA52}"/>
              </a:ext>
            </a:extLst>
          </p:cNvPr>
          <p:cNvSpPr/>
          <p:nvPr/>
        </p:nvSpPr>
        <p:spPr>
          <a:xfrm>
            <a:off x="6186012" y="4443758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7" name="Schemat blokowy: łącznik 86">
            <a:extLst>
              <a:ext uri="{FF2B5EF4-FFF2-40B4-BE49-F238E27FC236}">
                <a16:creationId xmlns:a16="http://schemas.microsoft.com/office/drawing/2014/main" id="{7C073E6E-5192-BC3E-F31C-45845389D515}"/>
              </a:ext>
            </a:extLst>
          </p:cNvPr>
          <p:cNvSpPr/>
          <p:nvPr/>
        </p:nvSpPr>
        <p:spPr>
          <a:xfrm>
            <a:off x="6533439" y="4789460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1B270241-1FF4-9488-1ABE-4033885AF99C}"/>
              </a:ext>
            </a:extLst>
          </p:cNvPr>
          <p:cNvSpPr/>
          <p:nvPr/>
        </p:nvSpPr>
        <p:spPr>
          <a:xfrm>
            <a:off x="7223718" y="3497039"/>
            <a:ext cx="772235" cy="2945958"/>
          </a:xfrm>
          <a:custGeom>
            <a:avLst/>
            <a:gdLst>
              <a:gd name="connsiteX0" fmla="*/ 197962 w 772235"/>
              <a:gd name="connsiteY0" fmla="*/ 0 h 2945958"/>
              <a:gd name="connsiteX1" fmla="*/ 233743 w 772235"/>
              <a:gd name="connsiteY1" fmla="*/ 119269 h 2945958"/>
              <a:gd name="connsiteX2" fmla="*/ 265548 w 772235"/>
              <a:gd name="connsiteY2" fmla="*/ 254442 h 2945958"/>
              <a:gd name="connsiteX3" fmla="*/ 245670 w 772235"/>
              <a:gd name="connsiteY3" fmla="*/ 429370 h 2945958"/>
              <a:gd name="connsiteX4" fmla="*/ 353012 w 772235"/>
              <a:gd name="connsiteY4" fmla="*/ 707666 h 2945958"/>
              <a:gd name="connsiteX5" fmla="*/ 392769 w 772235"/>
              <a:gd name="connsiteY5" fmla="*/ 775252 h 2945958"/>
              <a:gd name="connsiteX6" fmla="*/ 448428 w 772235"/>
              <a:gd name="connsiteY6" fmla="*/ 870668 h 2945958"/>
              <a:gd name="connsiteX7" fmla="*/ 496136 w 772235"/>
              <a:gd name="connsiteY7" fmla="*/ 1172817 h 2945958"/>
              <a:gd name="connsiteX8" fmla="*/ 547819 w 772235"/>
              <a:gd name="connsiteY8" fmla="*/ 1256306 h 2945958"/>
              <a:gd name="connsiteX9" fmla="*/ 531917 w 772235"/>
              <a:gd name="connsiteY9" fmla="*/ 1367624 h 2945958"/>
              <a:gd name="connsiteX10" fmla="*/ 500112 w 772235"/>
              <a:gd name="connsiteY10" fmla="*/ 1494845 h 2945958"/>
              <a:gd name="connsiteX11" fmla="*/ 587576 w 772235"/>
              <a:gd name="connsiteY11" fmla="*/ 1566407 h 2945958"/>
              <a:gd name="connsiteX12" fmla="*/ 746602 w 772235"/>
              <a:gd name="connsiteY12" fmla="*/ 1733384 h 2945958"/>
              <a:gd name="connsiteX13" fmla="*/ 746602 w 772235"/>
              <a:gd name="connsiteY13" fmla="*/ 1800970 h 2945958"/>
              <a:gd name="connsiteX14" fmla="*/ 500112 w 772235"/>
              <a:gd name="connsiteY14" fmla="*/ 2075290 h 2945958"/>
              <a:gd name="connsiteX15" fmla="*/ 444452 w 772235"/>
              <a:gd name="connsiteY15" fmla="*/ 1975899 h 2945958"/>
              <a:gd name="connsiteX16" fmla="*/ 392769 w 772235"/>
              <a:gd name="connsiteY16" fmla="*/ 1940118 h 2945958"/>
              <a:gd name="connsiteX17" fmla="*/ 388793 w 772235"/>
              <a:gd name="connsiteY17" fmla="*/ 1884459 h 2945958"/>
              <a:gd name="connsiteX18" fmla="*/ 353012 w 772235"/>
              <a:gd name="connsiteY18" fmla="*/ 1876508 h 2945958"/>
              <a:gd name="connsiteX19" fmla="*/ 313256 w 772235"/>
              <a:gd name="connsiteY19" fmla="*/ 1944094 h 2945958"/>
              <a:gd name="connsiteX20" fmla="*/ 245670 w 772235"/>
              <a:gd name="connsiteY20" fmla="*/ 2206487 h 2945958"/>
              <a:gd name="connsiteX21" fmla="*/ 217840 w 772235"/>
              <a:gd name="connsiteY21" fmla="*/ 2258170 h 2945958"/>
              <a:gd name="connsiteX22" fmla="*/ 34960 w 772235"/>
              <a:gd name="connsiteY22" fmla="*/ 2421172 h 2945958"/>
              <a:gd name="connsiteX23" fmla="*/ 3155 w 772235"/>
              <a:gd name="connsiteY23" fmla="*/ 2520563 h 2945958"/>
              <a:gd name="connsiteX24" fmla="*/ 78692 w 772235"/>
              <a:gd name="connsiteY24" fmla="*/ 2683565 h 2945958"/>
              <a:gd name="connsiteX25" fmla="*/ 62790 w 772235"/>
              <a:gd name="connsiteY25" fmla="*/ 2771029 h 2945958"/>
              <a:gd name="connsiteX26" fmla="*/ 34960 w 772235"/>
              <a:gd name="connsiteY26" fmla="*/ 2945958 h 294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72235" h="2945958">
                <a:moveTo>
                  <a:pt x="197962" y="0"/>
                </a:moveTo>
                <a:cubicBezTo>
                  <a:pt x="210220" y="38431"/>
                  <a:pt x="222479" y="76862"/>
                  <a:pt x="233743" y="119269"/>
                </a:cubicBezTo>
                <a:cubicBezTo>
                  <a:pt x="245007" y="161676"/>
                  <a:pt x="263560" y="202759"/>
                  <a:pt x="265548" y="254442"/>
                </a:cubicBezTo>
                <a:cubicBezTo>
                  <a:pt x="267536" y="306125"/>
                  <a:pt x="231093" y="353833"/>
                  <a:pt x="245670" y="429370"/>
                </a:cubicBezTo>
                <a:cubicBezTo>
                  <a:pt x="260247" y="504907"/>
                  <a:pt x="328496" y="650019"/>
                  <a:pt x="353012" y="707666"/>
                </a:cubicBezTo>
                <a:cubicBezTo>
                  <a:pt x="377528" y="765313"/>
                  <a:pt x="376866" y="748085"/>
                  <a:pt x="392769" y="775252"/>
                </a:cubicBezTo>
                <a:cubicBezTo>
                  <a:pt x="408672" y="802419"/>
                  <a:pt x="431200" y="804407"/>
                  <a:pt x="448428" y="870668"/>
                </a:cubicBezTo>
                <a:cubicBezTo>
                  <a:pt x="465656" y="936929"/>
                  <a:pt x="479571" y="1108544"/>
                  <a:pt x="496136" y="1172817"/>
                </a:cubicBezTo>
                <a:cubicBezTo>
                  <a:pt x="512701" y="1237090"/>
                  <a:pt x="541856" y="1223838"/>
                  <a:pt x="547819" y="1256306"/>
                </a:cubicBezTo>
                <a:cubicBezTo>
                  <a:pt x="553782" y="1288774"/>
                  <a:pt x="539868" y="1327868"/>
                  <a:pt x="531917" y="1367624"/>
                </a:cubicBezTo>
                <a:cubicBezTo>
                  <a:pt x="523966" y="1407380"/>
                  <a:pt x="490836" y="1461715"/>
                  <a:pt x="500112" y="1494845"/>
                </a:cubicBezTo>
                <a:cubicBezTo>
                  <a:pt x="509389" y="1527976"/>
                  <a:pt x="546494" y="1526651"/>
                  <a:pt x="587576" y="1566407"/>
                </a:cubicBezTo>
                <a:cubicBezTo>
                  <a:pt x="628658" y="1606163"/>
                  <a:pt x="720098" y="1694290"/>
                  <a:pt x="746602" y="1733384"/>
                </a:cubicBezTo>
                <a:cubicBezTo>
                  <a:pt x="773106" y="1772478"/>
                  <a:pt x="787684" y="1743986"/>
                  <a:pt x="746602" y="1800970"/>
                </a:cubicBezTo>
                <a:cubicBezTo>
                  <a:pt x="705520" y="1857954"/>
                  <a:pt x="550470" y="2046135"/>
                  <a:pt x="500112" y="2075290"/>
                </a:cubicBezTo>
                <a:cubicBezTo>
                  <a:pt x="449754" y="2104445"/>
                  <a:pt x="462342" y="1998428"/>
                  <a:pt x="444452" y="1975899"/>
                </a:cubicBezTo>
                <a:cubicBezTo>
                  <a:pt x="426562" y="1953370"/>
                  <a:pt x="402045" y="1955358"/>
                  <a:pt x="392769" y="1940118"/>
                </a:cubicBezTo>
                <a:cubicBezTo>
                  <a:pt x="383493" y="1924878"/>
                  <a:pt x="395419" y="1895061"/>
                  <a:pt x="388793" y="1884459"/>
                </a:cubicBezTo>
                <a:cubicBezTo>
                  <a:pt x="382167" y="1873857"/>
                  <a:pt x="365601" y="1866569"/>
                  <a:pt x="353012" y="1876508"/>
                </a:cubicBezTo>
                <a:cubicBezTo>
                  <a:pt x="340423" y="1886447"/>
                  <a:pt x="331146" y="1889098"/>
                  <a:pt x="313256" y="1944094"/>
                </a:cubicBezTo>
                <a:cubicBezTo>
                  <a:pt x="295366" y="1999091"/>
                  <a:pt x="261573" y="2154141"/>
                  <a:pt x="245670" y="2206487"/>
                </a:cubicBezTo>
                <a:cubicBezTo>
                  <a:pt x="229767" y="2258833"/>
                  <a:pt x="252958" y="2222389"/>
                  <a:pt x="217840" y="2258170"/>
                </a:cubicBezTo>
                <a:cubicBezTo>
                  <a:pt x="182722" y="2293951"/>
                  <a:pt x="70741" y="2377440"/>
                  <a:pt x="34960" y="2421172"/>
                </a:cubicBezTo>
                <a:cubicBezTo>
                  <a:pt x="-821" y="2464904"/>
                  <a:pt x="-4134" y="2476831"/>
                  <a:pt x="3155" y="2520563"/>
                </a:cubicBezTo>
                <a:cubicBezTo>
                  <a:pt x="10444" y="2564295"/>
                  <a:pt x="68753" y="2641821"/>
                  <a:pt x="78692" y="2683565"/>
                </a:cubicBezTo>
                <a:cubicBezTo>
                  <a:pt x="88631" y="2725309"/>
                  <a:pt x="70079" y="2727297"/>
                  <a:pt x="62790" y="2771029"/>
                </a:cubicBezTo>
                <a:cubicBezTo>
                  <a:pt x="55501" y="2814761"/>
                  <a:pt x="39598" y="2926742"/>
                  <a:pt x="34960" y="2945958"/>
                </a:cubicBezTo>
              </a:path>
            </a:pathLst>
          </a:custGeom>
          <a:noFill/>
          <a:ln w="9525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E51CD5D6-89B1-71E4-5CBE-F58C37E2B443}"/>
              </a:ext>
            </a:extLst>
          </p:cNvPr>
          <p:cNvSpPr txBox="1"/>
          <p:nvPr/>
        </p:nvSpPr>
        <p:spPr>
          <a:xfrm rot="2764651">
            <a:off x="5527687" y="3883391"/>
            <a:ext cx="333258" cy="102156"/>
          </a:xfrm>
          <a:prstGeom prst="round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DW 837</a:t>
            </a:r>
            <a:endParaRPr lang="pl-PL" sz="700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9C663756-A7BA-218C-ED11-2F94B43AF226}"/>
              </a:ext>
            </a:extLst>
          </p:cNvPr>
          <p:cNvSpPr txBox="1"/>
          <p:nvPr/>
        </p:nvSpPr>
        <p:spPr>
          <a:xfrm rot="3995711">
            <a:off x="7399156" y="4001855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3219L</a:t>
            </a:r>
            <a:endParaRPr lang="pl-PL" sz="700" dirty="0"/>
          </a:p>
        </p:txBody>
      </p:sp>
      <p:sp>
        <p:nvSpPr>
          <p:cNvPr id="88" name="Schemat blokowy: łącznik 87">
            <a:extLst>
              <a:ext uri="{FF2B5EF4-FFF2-40B4-BE49-F238E27FC236}">
                <a16:creationId xmlns:a16="http://schemas.microsoft.com/office/drawing/2014/main" id="{0A735A6C-C98B-68A9-55B3-0AFFCA60A04C}"/>
              </a:ext>
            </a:extLst>
          </p:cNvPr>
          <p:cNvSpPr/>
          <p:nvPr/>
        </p:nvSpPr>
        <p:spPr>
          <a:xfrm>
            <a:off x="7375815" y="5580426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1" name="Schemat blokowy: łącznik 90">
            <a:extLst>
              <a:ext uri="{FF2B5EF4-FFF2-40B4-BE49-F238E27FC236}">
                <a16:creationId xmlns:a16="http://schemas.microsoft.com/office/drawing/2014/main" id="{6B04F07C-9519-B77B-6F1A-D25142E1C703}"/>
              </a:ext>
            </a:extLst>
          </p:cNvPr>
          <p:cNvSpPr/>
          <p:nvPr/>
        </p:nvSpPr>
        <p:spPr>
          <a:xfrm>
            <a:off x="7597729" y="4546580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0" name="Schemat blokowy: łącznik 89">
            <a:extLst>
              <a:ext uri="{FF2B5EF4-FFF2-40B4-BE49-F238E27FC236}">
                <a16:creationId xmlns:a16="http://schemas.microsoft.com/office/drawing/2014/main" id="{557C687E-709C-8E1E-D29C-43B81F48D26E}"/>
              </a:ext>
            </a:extLst>
          </p:cNvPr>
          <p:cNvSpPr/>
          <p:nvPr/>
        </p:nvSpPr>
        <p:spPr>
          <a:xfrm>
            <a:off x="8069575" y="4910417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C804D5B4-E65F-BA06-F717-4D11AB839C36}"/>
              </a:ext>
            </a:extLst>
          </p:cNvPr>
          <p:cNvSpPr/>
          <p:nvPr/>
        </p:nvSpPr>
        <p:spPr>
          <a:xfrm>
            <a:off x="876300" y="3527425"/>
            <a:ext cx="1209675" cy="1679575"/>
          </a:xfrm>
          <a:custGeom>
            <a:avLst/>
            <a:gdLst>
              <a:gd name="connsiteX0" fmla="*/ 0 w 1209675"/>
              <a:gd name="connsiteY0" fmla="*/ 1679575 h 1679575"/>
              <a:gd name="connsiteX1" fmla="*/ 200025 w 1209675"/>
              <a:gd name="connsiteY1" fmla="*/ 1339850 h 1679575"/>
              <a:gd name="connsiteX2" fmla="*/ 247650 w 1209675"/>
              <a:gd name="connsiteY2" fmla="*/ 1266825 h 1679575"/>
              <a:gd name="connsiteX3" fmla="*/ 377825 w 1209675"/>
              <a:gd name="connsiteY3" fmla="*/ 1136650 h 1679575"/>
              <a:gd name="connsiteX4" fmla="*/ 603250 w 1209675"/>
              <a:gd name="connsiteY4" fmla="*/ 965200 h 1679575"/>
              <a:gd name="connsiteX5" fmla="*/ 676275 w 1209675"/>
              <a:gd name="connsiteY5" fmla="*/ 882650 h 1679575"/>
              <a:gd name="connsiteX6" fmla="*/ 736600 w 1209675"/>
              <a:gd name="connsiteY6" fmla="*/ 882650 h 1679575"/>
              <a:gd name="connsiteX7" fmla="*/ 800100 w 1209675"/>
              <a:gd name="connsiteY7" fmla="*/ 911225 h 1679575"/>
              <a:gd name="connsiteX8" fmla="*/ 815975 w 1209675"/>
              <a:gd name="connsiteY8" fmla="*/ 873125 h 1679575"/>
              <a:gd name="connsiteX9" fmla="*/ 822325 w 1209675"/>
              <a:gd name="connsiteY9" fmla="*/ 825500 h 1679575"/>
              <a:gd name="connsiteX10" fmla="*/ 850900 w 1209675"/>
              <a:gd name="connsiteY10" fmla="*/ 793750 h 1679575"/>
              <a:gd name="connsiteX11" fmla="*/ 904875 w 1209675"/>
              <a:gd name="connsiteY11" fmla="*/ 727075 h 1679575"/>
              <a:gd name="connsiteX12" fmla="*/ 942975 w 1209675"/>
              <a:gd name="connsiteY12" fmla="*/ 644525 h 1679575"/>
              <a:gd name="connsiteX13" fmla="*/ 1060450 w 1209675"/>
              <a:gd name="connsiteY13" fmla="*/ 374650 h 1679575"/>
              <a:gd name="connsiteX14" fmla="*/ 1155700 w 1209675"/>
              <a:gd name="connsiteY14" fmla="*/ 190500 h 1679575"/>
              <a:gd name="connsiteX15" fmla="*/ 1209675 w 1209675"/>
              <a:gd name="connsiteY15" fmla="*/ 0 h 167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09675" h="1679575">
                <a:moveTo>
                  <a:pt x="0" y="1679575"/>
                </a:moveTo>
                <a:lnTo>
                  <a:pt x="200025" y="1339850"/>
                </a:lnTo>
                <a:cubicBezTo>
                  <a:pt x="241300" y="1271058"/>
                  <a:pt x="218017" y="1300692"/>
                  <a:pt x="247650" y="1266825"/>
                </a:cubicBezTo>
                <a:cubicBezTo>
                  <a:pt x="277283" y="1232958"/>
                  <a:pt x="318558" y="1186921"/>
                  <a:pt x="377825" y="1136650"/>
                </a:cubicBezTo>
                <a:cubicBezTo>
                  <a:pt x="437092" y="1086379"/>
                  <a:pt x="553509" y="1007533"/>
                  <a:pt x="603250" y="965200"/>
                </a:cubicBezTo>
                <a:cubicBezTo>
                  <a:pt x="652991" y="922867"/>
                  <a:pt x="654050" y="896408"/>
                  <a:pt x="676275" y="882650"/>
                </a:cubicBezTo>
                <a:cubicBezTo>
                  <a:pt x="698500" y="868892"/>
                  <a:pt x="715963" y="877888"/>
                  <a:pt x="736600" y="882650"/>
                </a:cubicBezTo>
                <a:cubicBezTo>
                  <a:pt x="757237" y="887412"/>
                  <a:pt x="786871" y="912812"/>
                  <a:pt x="800100" y="911225"/>
                </a:cubicBezTo>
                <a:cubicBezTo>
                  <a:pt x="813329" y="909638"/>
                  <a:pt x="812271" y="887412"/>
                  <a:pt x="815975" y="873125"/>
                </a:cubicBezTo>
                <a:cubicBezTo>
                  <a:pt x="819679" y="858838"/>
                  <a:pt x="816504" y="838729"/>
                  <a:pt x="822325" y="825500"/>
                </a:cubicBezTo>
                <a:cubicBezTo>
                  <a:pt x="828146" y="812271"/>
                  <a:pt x="837142" y="810154"/>
                  <a:pt x="850900" y="793750"/>
                </a:cubicBezTo>
                <a:cubicBezTo>
                  <a:pt x="864658" y="777346"/>
                  <a:pt x="889529" y="751946"/>
                  <a:pt x="904875" y="727075"/>
                </a:cubicBezTo>
                <a:cubicBezTo>
                  <a:pt x="920221" y="702204"/>
                  <a:pt x="917046" y="703262"/>
                  <a:pt x="942975" y="644525"/>
                </a:cubicBezTo>
                <a:cubicBezTo>
                  <a:pt x="968904" y="585787"/>
                  <a:pt x="1024996" y="450321"/>
                  <a:pt x="1060450" y="374650"/>
                </a:cubicBezTo>
                <a:cubicBezTo>
                  <a:pt x="1095904" y="298979"/>
                  <a:pt x="1130829" y="252942"/>
                  <a:pt x="1155700" y="190500"/>
                </a:cubicBezTo>
                <a:cubicBezTo>
                  <a:pt x="1180571" y="128058"/>
                  <a:pt x="1195123" y="64029"/>
                  <a:pt x="1209675" y="0"/>
                </a:cubicBezTo>
              </a:path>
            </a:pathLst>
          </a:custGeom>
          <a:noFill/>
          <a:ln w="9525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7" name="Schemat blokowy: proces alternatywny 106">
            <a:extLst>
              <a:ext uri="{FF2B5EF4-FFF2-40B4-BE49-F238E27FC236}">
                <a16:creationId xmlns:a16="http://schemas.microsoft.com/office/drawing/2014/main" id="{CAB669E8-1914-7540-D321-68A3A04B5FC7}"/>
              </a:ext>
            </a:extLst>
          </p:cNvPr>
          <p:cNvSpPr/>
          <p:nvPr/>
        </p:nvSpPr>
        <p:spPr>
          <a:xfrm rot="1620201">
            <a:off x="1929551" y="3822969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8" name="Schemat blokowy: proces alternatywny 107">
            <a:extLst>
              <a:ext uri="{FF2B5EF4-FFF2-40B4-BE49-F238E27FC236}">
                <a16:creationId xmlns:a16="http://schemas.microsoft.com/office/drawing/2014/main" id="{FF0DC10A-B56B-82F0-1122-B654D77741D0}"/>
              </a:ext>
            </a:extLst>
          </p:cNvPr>
          <p:cNvSpPr/>
          <p:nvPr/>
        </p:nvSpPr>
        <p:spPr>
          <a:xfrm rot="7071345">
            <a:off x="5477091" y="5841023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DA7A524B-29FF-C40A-B1CA-DFBBDDE98AC3}"/>
              </a:ext>
            </a:extLst>
          </p:cNvPr>
          <p:cNvCxnSpPr/>
          <p:nvPr/>
        </p:nvCxnSpPr>
        <p:spPr>
          <a:xfrm flipH="1">
            <a:off x="2806700" y="4445000"/>
            <a:ext cx="613172" cy="1285875"/>
          </a:xfrm>
          <a:prstGeom prst="line">
            <a:avLst/>
          </a:prstGeom>
          <a:ln>
            <a:solidFill>
              <a:srgbClr val="FFCC99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51275CB-B5D2-78D1-284B-61F555A940A5}"/>
              </a:ext>
            </a:extLst>
          </p:cNvPr>
          <p:cNvSpPr txBox="1"/>
          <p:nvPr/>
        </p:nvSpPr>
        <p:spPr>
          <a:xfrm rot="19404484">
            <a:off x="1164244" y="4653820"/>
            <a:ext cx="377781" cy="10215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DP 3205L</a:t>
            </a:r>
            <a:endParaRPr lang="pl-PL" sz="70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B0C1CA0-5E5B-FEF7-8E8C-C037265C1B91}"/>
              </a:ext>
            </a:extLst>
          </p:cNvPr>
          <p:cNvCxnSpPr/>
          <p:nvPr/>
        </p:nvCxnSpPr>
        <p:spPr>
          <a:xfrm flipH="1">
            <a:off x="2289175" y="4197928"/>
            <a:ext cx="632628" cy="1393247"/>
          </a:xfrm>
          <a:prstGeom prst="line">
            <a:avLst/>
          </a:prstGeom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chemat blokowy: proces alternatywny 93">
            <a:extLst>
              <a:ext uri="{FF2B5EF4-FFF2-40B4-BE49-F238E27FC236}">
                <a16:creationId xmlns:a16="http://schemas.microsoft.com/office/drawing/2014/main" id="{032345E1-1C30-DECB-74BC-CDABDABA8D5A}"/>
              </a:ext>
            </a:extLst>
          </p:cNvPr>
          <p:cNvSpPr/>
          <p:nvPr/>
        </p:nvSpPr>
        <p:spPr>
          <a:xfrm rot="1620201">
            <a:off x="3206381" y="4826043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5" name="Schemat blokowy: proces alternatywny 94">
            <a:extLst>
              <a:ext uri="{FF2B5EF4-FFF2-40B4-BE49-F238E27FC236}">
                <a16:creationId xmlns:a16="http://schemas.microsoft.com/office/drawing/2014/main" id="{2FAADD1F-FFB1-7FA4-B368-AC3482EB68A9}"/>
              </a:ext>
            </a:extLst>
          </p:cNvPr>
          <p:cNvSpPr/>
          <p:nvPr/>
        </p:nvSpPr>
        <p:spPr>
          <a:xfrm rot="1620201">
            <a:off x="3003234" y="5260782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2" name="Schemat blokowy: proces alternatywny 91">
            <a:extLst>
              <a:ext uri="{FF2B5EF4-FFF2-40B4-BE49-F238E27FC236}">
                <a16:creationId xmlns:a16="http://schemas.microsoft.com/office/drawing/2014/main" id="{2C14B412-D8D0-7C0C-97A9-33A9E84D3AB6}"/>
              </a:ext>
            </a:extLst>
          </p:cNvPr>
          <p:cNvSpPr/>
          <p:nvPr/>
        </p:nvSpPr>
        <p:spPr>
          <a:xfrm rot="1620201">
            <a:off x="2711026" y="4535832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3" name="Schemat blokowy: proces alternatywny 92">
            <a:extLst>
              <a:ext uri="{FF2B5EF4-FFF2-40B4-BE49-F238E27FC236}">
                <a16:creationId xmlns:a16="http://schemas.microsoft.com/office/drawing/2014/main" id="{AFB5F55E-51B8-512A-1713-53B13691DAD8}"/>
              </a:ext>
            </a:extLst>
          </p:cNvPr>
          <p:cNvSpPr/>
          <p:nvPr/>
        </p:nvSpPr>
        <p:spPr>
          <a:xfrm rot="1620201">
            <a:off x="2531806" y="4947461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C3CBEC54-4031-AED2-DEE3-F78221BFCFED}"/>
              </a:ext>
            </a:extLst>
          </p:cNvPr>
          <p:cNvSpPr txBox="1"/>
          <p:nvPr/>
        </p:nvSpPr>
        <p:spPr>
          <a:xfrm rot="17785464">
            <a:off x="2874175" y="4777443"/>
            <a:ext cx="484000" cy="102156"/>
          </a:xfrm>
          <a:prstGeom prst="roundRect">
            <a:avLst/>
          </a:prstGeom>
          <a:ln w="12700"/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110369L</a:t>
            </a:r>
            <a:endParaRPr lang="pl-PL" sz="700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CEE34F6C-0258-C221-4053-6B46A265E6BF}"/>
              </a:ext>
            </a:extLst>
          </p:cNvPr>
          <p:cNvSpPr txBox="1"/>
          <p:nvPr/>
        </p:nvSpPr>
        <p:spPr>
          <a:xfrm rot="17785464">
            <a:off x="2492128" y="4271064"/>
            <a:ext cx="484000" cy="102156"/>
          </a:xfrm>
          <a:prstGeom prst="roundRect">
            <a:avLst/>
          </a:prstGeom>
          <a:ln w="12700"/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116617L</a:t>
            </a:r>
            <a:endParaRPr lang="pl-PL" sz="700" dirty="0"/>
          </a:p>
        </p:txBody>
      </p: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A71B8429-A506-BEBC-AA56-C2D7E1DE9275}"/>
              </a:ext>
            </a:extLst>
          </p:cNvPr>
          <p:cNvCxnSpPr>
            <a:cxnSpLocks/>
          </p:cNvCxnSpPr>
          <p:nvPr/>
        </p:nvCxnSpPr>
        <p:spPr>
          <a:xfrm flipH="1">
            <a:off x="4164106" y="4937158"/>
            <a:ext cx="495870" cy="1114899"/>
          </a:xfrm>
          <a:prstGeom prst="line">
            <a:avLst/>
          </a:prstGeom>
          <a:ln w="952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Schemat blokowy: proces alternatywny 98">
            <a:extLst>
              <a:ext uri="{FF2B5EF4-FFF2-40B4-BE49-F238E27FC236}">
                <a16:creationId xmlns:a16="http://schemas.microsoft.com/office/drawing/2014/main" id="{BE0D94C1-2B71-4949-3948-DAE3E9C2D0BE}"/>
              </a:ext>
            </a:extLst>
          </p:cNvPr>
          <p:cNvSpPr/>
          <p:nvPr/>
        </p:nvSpPr>
        <p:spPr>
          <a:xfrm rot="1620201">
            <a:off x="4439495" y="5321646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8" name="Schemat blokowy: proces alternatywny 97">
            <a:extLst>
              <a:ext uri="{FF2B5EF4-FFF2-40B4-BE49-F238E27FC236}">
                <a16:creationId xmlns:a16="http://schemas.microsoft.com/office/drawing/2014/main" id="{8F5E1054-43C3-405F-E30F-5E88665B1377}"/>
              </a:ext>
            </a:extLst>
          </p:cNvPr>
          <p:cNvSpPr/>
          <p:nvPr/>
        </p:nvSpPr>
        <p:spPr>
          <a:xfrm rot="1620201">
            <a:off x="4350081" y="5502903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7" name="Schemat blokowy: proces alternatywny 96">
            <a:extLst>
              <a:ext uri="{FF2B5EF4-FFF2-40B4-BE49-F238E27FC236}">
                <a16:creationId xmlns:a16="http://schemas.microsoft.com/office/drawing/2014/main" id="{6575341D-F6F3-6CBB-4856-1321A94982EC}"/>
              </a:ext>
            </a:extLst>
          </p:cNvPr>
          <p:cNvSpPr/>
          <p:nvPr/>
        </p:nvSpPr>
        <p:spPr>
          <a:xfrm rot="1620201">
            <a:off x="4405026" y="5386901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6543A306-7542-72DA-6A41-371453CEA9E7}"/>
              </a:ext>
            </a:extLst>
          </p:cNvPr>
          <p:cNvSpPr txBox="1"/>
          <p:nvPr/>
        </p:nvSpPr>
        <p:spPr>
          <a:xfrm rot="17760971">
            <a:off x="4245326" y="5013356"/>
            <a:ext cx="484000" cy="102156"/>
          </a:xfrm>
          <a:prstGeom prst="roundRect">
            <a:avLst/>
          </a:prstGeom>
          <a:ln w="12700"/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110396L</a:t>
            </a:r>
            <a:endParaRPr lang="pl-PL" sz="700" dirty="0"/>
          </a:p>
        </p:txBody>
      </p:sp>
      <p:sp>
        <p:nvSpPr>
          <p:cNvPr id="42" name="Dowolny kształt: kształt 41">
            <a:extLst>
              <a:ext uri="{FF2B5EF4-FFF2-40B4-BE49-F238E27FC236}">
                <a16:creationId xmlns:a16="http://schemas.microsoft.com/office/drawing/2014/main" id="{11DDFF53-A69E-EBD5-AE23-3DBEFB5B22FA}"/>
              </a:ext>
            </a:extLst>
          </p:cNvPr>
          <p:cNvSpPr/>
          <p:nvPr/>
        </p:nvSpPr>
        <p:spPr>
          <a:xfrm>
            <a:off x="5555456" y="5491163"/>
            <a:ext cx="1550194" cy="538196"/>
          </a:xfrm>
          <a:custGeom>
            <a:avLst/>
            <a:gdLst>
              <a:gd name="connsiteX0" fmla="*/ 0 w 1550194"/>
              <a:gd name="connsiteY0" fmla="*/ 404812 h 538196"/>
              <a:gd name="connsiteX1" fmla="*/ 150019 w 1550194"/>
              <a:gd name="connsiteY1" fmla="*/ 497681 h 538196"/>
              <a:gd name="connsiteX2" fmla="*/ 209550 w 1550194"/>
              <a:gd name="connsiteY2" fmla="*/ 495300 h 538196"/>
              <a:gd name="connsiteX3" fmla="*/ 335757 w 1550194"/>
              <a:gd name="connsiteY3" fmla="*/ 469106 h 538196"/>
              <a:gd name="connsiteX4" fmla="*/ 635794 w 1550194"/>
              <a:gd name="connsiteY4" fmla="*/ 397668 h 538196"/>
              <a:gd name="connsiteX5" fmla="*/ 723900 w 1550194"/>
              <a:gd name="connsiteY5" fmla="*/ 385762 h 538196"/>
              <a:gd name="connsiteX6" fmla="*/ 738188 w 1550194"/>
              <a:gd name="connsiteY6" fmla="*/ 423862 h 538196"/>
              <a:gd name="connsiteX7" fmla="*/ 781050 w 1550194"/>
              <a:gd name="connsiteY7" fmla="*/ 502443 h 538196"/>
              <a:gd name="connsiteX8" fmla="*/ 795338 w 1550194"/>
              <a:gd name="connsiteY8" fmla="*/ 538162 h 538196"/>
              <a:gd name="connsiteX9" fmla="*/ 833438 w 1550194"/>
              <a:gd name="connsiteY9" fmla="*/ 509587 h 538196"/>
              <a:gd name="connsiteX10" fmla="*/ 933450 w 1550194"/>
              <a:gd name="connsiteY10" fmla="*/ 431006 h 538196"/>
              <a:gd name="connsiteX11" fmla="*/ 1216819 w 1550194"/>
              <a:gd name="connsiteY11" fmla="*/ 245268 h 538196"/>
              <a:gd name="connsiteX12" fmla="*/ 1550194 w 1550194"/>
              <a:gd name="connsiteY12" fmla="*/ 0 h 53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0194" h="538196">
                <a:moveTo>
                  <a:pt x="0" y="404812"/>
                </a:moveTo>
                <a:cubicBezTo>
                  <a:pt x="57547" y="443706"/>
                  <a:pt x="115094" y="482600"/>
                  <a:pt x="150019" y="497681"/>
                </a:cubicBezTo>
                <a:cubicBezTo>
                  <a:pt x="184944" y="512762"/>
                  <a:pt x="178594" y="500063"/>
                  <a:pt x="209550" y="495300"/>
                </a:cubicBezTo>
                <a:cubicBezTo>
                  <a:pt x="240506" y="490537"/>
                  <a:pt x="335757" y="469106"/>
                  <a:pt x="335757" y="469106"/>
                </a:cubicBezTo>
                <a:lnTo>
                  <a:pt x="635794" y="397668"/>
                </a:lnTo>
                <a:cubicBezTo>
                  <a:pt x="700485" y="383777"/>
                  <a:pt x="706834" y="381396"/>
                  <a:pt x="723900" y="385762"/>
                </a:cubicBezTo>
                <a:cubicBezTo>
                  <a:pt x="740966" y="390128"/>
                  <a:pt x="728663" y="404415"/>
                  <a:pt x="738188" y="423862"/>
                </a:cubicBezTo>
                <a:cubicBezTo>
                  <a:pt x="747713" y="443309"/>
                  <a:pt x="771525" y="483393"/>
                  <a:pt x="781050" y="502443"/>
                </a:cubicBezTo>
                <a:cubicBezTo>
                  <a:pt x="790575" y="521493"/>
                  <a:pt x="786607" y="536971"/>
                  <a:pt x="795338" y="538162"/>
                </a:cubicBezTo>
                <a:cubicBezTo>
                  <a:pt x="804069" y="539353"/>
                  <a:pt x="833438" y="509587"/>
                  <a:pt x="833438" y="509587"/>
                </a:cubicBezTo>
                <a:cubicBezTo>
                  <a:pt x="856457" y="491728"/>
                  <a:pt x="869553" y="475059"/>
                  <a:pt x="933450" y="431006"/>
                </a:cubicBezTo>
                <a:cubicBezTo>
                  <a:pt x="997347" y="386953"/>
                  <a:pt x="1114028" y="317102"/>
                  <a:pt x="1216819" y="245268"/>
                </a:cubicBezTo>
                <a:cubicBezTo>
                  <a:pt x="1319610" y="173434"/>
                  <a:pt x="1434902" y="86717"/>
                  <a:pt x="1550194" y="0"/>
                </a:cubicBezTo>
              </a:path>
            </a:pathLst>
          </a:custGeom>
          <a:noFill/>
          <a:ln w="952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8799A704-CAED-0766-C718-46C4A5E4EC11}"/>
              </a:ext>
            </a:extLst>
          </p:cNvPr>
          <p:cNvSpPr txBox="1"/>
          <p:nvPr/>
        </p:nvSpPr>
        <p:spPr>
          <a:xfrm rot="19546306">
            <a:off x="6369988" y="5685300"/>
            <a:ext cx="484000" cy="102156"/>
          </a:xfrm>
          <a:prstGeom prst="roundRect">
            <a:avLst/>
          </a:prstGeom>
          <a:ln w="12700"/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DG 110431L</a:t>
            </a:r>
            <a:endParaRPr lang="pl-PL" sz="700" dirty="0"/>
          </a:p>
        </p:txBody>
      </p:sp>
      <p:sp>
        <p:nvSpPr>
          <p:cNvPr id="104" name="Schemat blokowy: proces alternatywny 103">
            <a:extLst>
              <a:ext uri="{FF2B5EF4-FFF2-40B4-BE49-F238E27FC236}">
                <a16:creationId xmlns:a16="http://schemas.microsoft.com/office/drawing/2014/main" id="{5562CAFE-ED17-C91C-E23F-B32FC2270F4E}"/>
              </a:ext>
            </a:extLst>
          </p:cNvPr>
          <p:cNvSpPr/>
          <p:nvPr/>
        </p:nvSpPr>
        <p:spPr>
          <a:xfrm rot="19798050">
            <a:off x="7661645" y="5512063"/>
            <a:ext cx="45719" cy="107213"/>
          </a:xfrm>
          <a:prstGeom prst="flowChartAlternateProcess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Dowolny kształt: kształt 17">
            <a:extLst>
              <a:ext uri="{FF2B5EF4-FFF2-40B4-BE49-F238E27FC236}">
                <a16:creationId xmlns:a16="http://schemas.microsoft.com/office/drawing/2014/main" id="{C7857D88-B773-6623-839B-66BA30BC043F}"/>
              </a:ext>
            </a:extLst>
          </p:cNvPr>
          <p:cNvSpPr/>
          <p:nvPr/>
        </p:nvSpPr>
        <p:spPr>
          <a:xfrm>
            <a:off x="1333500" y="3517900"/>
            <a:ext cx="327679" cy="1619250"/>
          </a:xfrm>
          <a:custGeom>
            <a:avLst/>
            <a:gdLst>
              <a:gd name="connsiteX0" fmla="*/ 215900 w 327679"/>
              <a:gd name="connsiteY0" fmla="*/ 0 h 1619250"/>
              <a:gd name="connsiteX1" fmla="*/ 171450 w 327679"/>
              <a:gd name="connsiteY1" fmla="*/ 92075 h 1619250"/>
              <a:gd name="connsiteX2" fmla="*/ 196850 w 327679"/>
              <a:gd name="connsiteY2" fmla="*/ 187325 h 1619250"/>
              <a:gd name="connsiteX3" fmla="*/ 222250 w 327679"/>
              <a:gd name="connsiteY3" fmla="*/ 257175 h 1619250"/>
              <a:gd name="connsiteX4" fmla="*/ 238125 w 327679"/>
              <a:gd name="connsiteY4" fmla="*/ 346075 h 1619250"/>
              <a:gd name="connsiteX5" fmla="*/ 231775 w 327679"/>
              <a:gd name="connsiteY5" fmla="*/ 476250 h 1619250"/>
              <a:gd name="connsiteX6" fmla="*/ 238125 w 327679"/>
              <a:gd name="connsiteY6" fmla="*/ 631825 h 1619250"/>
              <a:gd name="connsiteX7" fmla="*/ 247650 w 327679"/>
              <a:gd name="connsiteY7" fmla="*/ 711200 h 1619250"/>
              <a:gd name="connsiteX8" fmla="*/ 276225 w 327679"/>
              <a:gd name="connsiteY8" fmla="*/ 787400 h 1619250"/>
              <a:gd name="connsiteX9" fmla="*/ 288925 w 327679"/>
              <a:gd name="connsiteY9" fmla="*/ 825500 h 1619250"/>
              <a:gd name="connsiteX10" fmla="*/ 317500 w 327679"/>
              <a:gd name="connsiteY10" fmla="*/ 860425 h 1619250"/>
              <a:gd name="connsiteX11" fmla="*/ 327025 w 327679"/>
              <a:gd name="connsiteY11" fmla="*/ 879475 h 1619250"/>
              <a:gd name="connsiteX12" fmla="*/ 301625 w 327679"/>
              <a:gd name="connsiteY12" fmla="*/ 933450 h 1619250"/>
              <a:gd name="connsiteX13" fmla="*/ 276225 w 327679"/>
              <a:gd name="connsiteY13" fmla="*/ 990600 h 1619250"/>
              <a:gd name="connsiteX14" fmla="*/ 158750 w 327679"/>
              <a:gd name="connsiteY14" fmla="*/ 1181100 h 1619250"/>
              <a:gd name="connsiteX15" fmla="*/ 120650 w 327679"/>
              <a:gd name="connsiteY15" fmla="*/ 1196975 h 1619250"/>
              <a:gd name="connsiteX16" fmla="*/ 111125 w 327679"/>
              <a:gd name="connsiteY16" fmla="*/ 1250950 h 1619250"/>
              <a:gd name="connsiteX17" fmla="*/ 85725 w 327679"/>
              <a:gd name="connsiteY17" fmla="*/ 1343025 h 1619250"/>
              <a:gd name="connsiteX18" fmla="*/ 53975 w 327679"/>
              <a:gd name="connsiteY18" fmla="*/ 1393825 h 1619250"/>
              <a:gd name="connsiteX19" fmla="*/ 41275 w 327679"/>
              <a:gd name="connsiteY19" fmla="*/ 1435100 h 1619250"/>
              <a:gd name="connsiteX20" fmla="*/ 28575 w 327679"/>
              <a:gd name="connsiteY20" fmla="*/ 1495425 h 1619250"/>
              <a:gd name="connsiteX21" fmla="*/ 12700 w 327679"/>
              <a:gd name="connsiteY21" fmla="*/ 1562100 h 1619250"/>
              <a:gd name="connsiteX22" fmla="*/ 0 w 327679"/>
              <a:gd name="connsiteY22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7679" h="1619250">
                <a:moveTo>
                  <a:pt x="215900" y="0"/>
                </a:moveTo>
                <a:cubicBezTo>
                  <a:pt x="195262" y="30427"/>
                  <a:pt x="174625" y="60854"/>
                  <a:pt x="171450" y="92075"/>
                </a:cubicBezTo>
                <a:cubicBezTo>
                  <a:pt x="168275" y="123296"/>
                  <a:pt x="188383" y="159808"/>
                  <a:pt x="196850" y="187325"/>
                </a:cubicBezTo>
                <a:cubicBezTo>
                  <a:pt x="205317" y="214842"/>
                  <a:pt x="215371" y="230717"/>
                  <a:pt x="222250" y="257175"/>
                </a:cubicBezTo>
                <a:cubicBezTo>
                  <a:pt x="229129" y="283633"/>
                  <a:pt x="236538" y="309563"/>
                  <a:pt x="238125" y="346075"/>
                </a:cubicBezTo>
                <a:cubicBezTo>
                  <a:pt x="239712" y="382587"/>
                  <a:pt x="231775" y="428625"/>
                  <a:pt x="231775" y="476250"/>
                </a:cubicBezTo>
                <a:cubicBezTo>
                  <a:pt x="231775" y="523875"/>
                  <a:pt x="235479" y="592667"/>
                  <a:pt x="238125" y="631825"/>
                </a:cubicBezTo>
                <a:cubicBezTo>
                  <a:pt x="240771" y="670983"/>
                  <a:pt x="241300" y="685271"/>
                  <a:pt x="247650" y="711200"/>
                </a:cubicBezTo>
                <a:cubicBezTo>
                  <a:pt x="254000" y="737129"/>
                  <a:pt x="269346" y="768350"/>
                  <a:pt x="276225" y="787400"/>
                </a:cubicBezTo>
                <a:cubicBezTo>
                  <a:pt x="283104" y="806450"/>
                  <a:pt x="282046" y="813329"/>
                  <a:pt x="288925" y="825500"/>
                </a:cubicBezTo>
                <a:cubicBezTo>
                  <a:pt x="295804" y="837671"/>
                  <a:pt x="311150" y="851429"/>
                  <a:pt x="317500" y="860425"/>
                </a:cubicBezTo>
                <a:cubicBezTo>
                  <a:pt x="323850" y="869421"/>
                  <a:pt x="329671" y="867304"/>
                  <a:pt x="327025" y="879475"/>
                </a:cubicBezTo>
                <a:cubicBezTo>
                  <a:pt x="324379" y="891646"/>
                  <a:pt x="310092" y="914929"/>
                  <a:pt x="301625" y="933450"/>
                </a:cubicBezTo>
                <a:cubicBezTo>
                  <a:pt x="293158" y="951971"/>
                  <a:pt x="300037" y="949325"/>
                  <a:pt x="276225" y="990600"/>
                </a:cubicBezTo>
                <a:cubicBezTo>
                  <a:pt x="252413" y="1031875"/>
                  <a:pt x="184679" y="1146704"/>
                  <a:pt x="158750" y="1181100"/>
                </a:cubicBezTo>
                <a:cubicBezTo>
                  <a:pt x="132821" y="1215496"/>
                  <a:pt x="128587" y="1185333"/>
                  <a:pt x="120650" y="1196975"/>
                </a:cubicBezTo>
                <a:cubicBezTo>
                  <a:pt x="112712" y="1208617"/>
                  <a:pt x="116946" y="1226608"/>
                  <a:pt x="111125" y="1250950"/>
                </a:cubicBezTo>
                <a:cubicBezTo>
                  <a:pt x="105304" y="1275292"/>
                  <a:pt x="95250" y="1319213"/>
                  <a:pt x="85725" y="1343025"/>
                </a:cubicBezTo>
                <a:cubicBezTo>
                  <a:pt x="76200" y="1366838"/>
                  <a:pt x="61383" y="1378479"/>
                  <a:pt x="53975" y="1393825"/>
                </a:cubicBezTo>
                <a:cubicBezTo>
                  <a:pt x="46567" y="1409171"/>
                  <a:pt x="45508" y="1418167"/>
                  <a:pt x="41275" y="1435100"/>
                </a:cubicBezTo>
                <a:cubicBezTo>
                  <a:pt x="37042" y="1452033"/>
                  <a:pt x="33337" y="1474258"/>
                  <a:pt x="28575" y="1495425"/>
                </a:cubicBezTo>
                <a:cubicBezTo>
                  <a:pt x="23813" y="1516592"/>
                  <a:pt x="17462" y="1541463"/>
                  <a:pt x="12700" y="1562100"/>
                </a:cubicBezTo>
                <a:cubicBezTo>
                  <a:pt x="7938" y="1582737"/>
                  <a:pt x="3969" y="1600993"/>
                  <a:pt x="0" y="1619250"/>
                </a:cubicBezTo>
              </a:path>
            </a:pathLst>
          </a:cu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05EE8FFA-1B4E-7629-3B78-AD558A5F29F0}"/>
              </a:ext>
            </a:extLst>
          </p:cNvPr>
          <p:cNvSpPr txBox="1"/>
          <p:nvPr/>
        </p:nvSpPr>
        <p:spPr>
          <a:xfrm rot="15545232">
            <a:off x="1263913" y="3604287"/>
            <a:ext cx="324131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Wieprz</a:t>
            </a:r>
            <a:endParaRPr lang="pl-PL" sz="700" dirty="0"/>
          </a:p>
        </p:txBody>
      </p:sp>
      <p:sp>
        <p:nvSpPr>
          <p:cNvPr id="39" name="Dowolny kształt: kształt 38">
            <a:extLst>
              <a:ext uri="{FF2B5EF4-FFF2-40B4-BE49-F238E27FC236}">
                <a16:creationId xmlns:a16="http://schemas.microsoft.com/office/drawing/2014/main" id="{4E32C5BD-E1F9-259C-0708-E8DD04F88B2E}"/>
              </a:ext>
            </a:extLst>
          </p:cNvPr>
          <p:cNvSpPr/>
          <p:nvPr/>
        </p:nvSpPr>
        <p:spPr>
          <a:xfrm>
            <a:off x="5565775" y="3524250"/>
            <a:ext cx="1773181" cy="1984375"/>
          </a:xfrm>
          <a:custGeom>
            <a:avLst/>
            <a:gdLst>
              <a:gd name="connsiteX0" fmla="*/ 0 w 1773181"/>
              <a:gd name="connsiteY0" fmla="*/ 0 h 1984375"/>
              <a:gd name="connsiteX1" fmla="*/ 88900 w 1773181"/>
              <a:gd name="connsiteY1" fmla="*/ 88900 h 1984375"/>
              <a:gd name="connsiteX2" fmla="*/ 203200 w 1773181"/>
              <a:gd name="connsiteY2" fmla="*/ 219075 h 1984375"/>
              <a:gd name="connsiteX3" fmla="*/ 269875 w 1773181"/>
              <a:gd name="connsiteY3" fmla="*/ 304800 h 1984375"/>
              <a:gd name="connsiteX4" fmla="*/ 336550 w 1773181"/>
              <a:gd name="connsiteY4" fmla="*/ 323850 h 1984375"/>
              <a:gd name="connsiteX5" fmla="*/ 400050 w 1773181"/>
              <a:gd name="connsiteY5" fmla="*/ 276225 h 1984375"/>
              <a:gd name="connsiteX6" fmla="*/ 431800 w 1773181"/>
              <a:gd name="connsiteY6" fmla="*/ 292100 h 1984375"/>
              <a:gd name="connsiteX7" fmla="*/ 511175 w 1773181"/>
              <a:gd name="connsiteY7" fmla="*/ 339725 h 1984375"/>
              <a:gd name="connsiteX8" fmla="*/ 635000 w 1773181"/>
              <a:gd name="connsiteY8" fmla="*/ 403225 h 1984375"/>
              <a:gd name="connsiteX9" fmla="*/ 685800 w 1773181"/>
              <a:gd name="connsiteY9" fmla="*/ 450850 h 1984375"/>
              <a:gd name="connsiteX10" fmla="*/ 898525 w 1773181"/>
              <a:gd name="connsiteY10" fmla="*/ 666750 h 1984375"/>
              <a:gd name="connsiteX11" fmla="*/ 930275 w 1773181"/>
              <a:gd name="connsiteY11" fmla="*/ 704850 h 1984375"/>
              <a:gd name="connsiteX12" fmla="*/ 974725 w 1773181"/>
              <a:gd name="connsiteY12" fmla="*/ 800100 h 1984375"/>
              <a:gd name="connsiteX13" fmla="*/ 1012825 w 1773181"/>
              <a:gd name="connsiteY13" fmla="*/ 930275 h 1984375"/>
              <a:gd name="connsiteX14" fmla="*/ 1069975 w 1773181"/>
              <a:gd name="connsiteY14" fmla="*/ 977900 h 1984375"/>
              <a:gd name="connsiteX15" fmla="*/ 1177925 w 1773181"/>
              <a:gd name="connsiteY15" fmla="*/ 1108075 h 1984375"/>
              <a:gd name="connsiteX16" fmla="*/ 1276350 w 1773181"/>
              <a:gd name="connsiteY16" fmla="*/ 1196975 h 1984375"/>
              <a:gd name="connsiteX17" fmla="*/ 1374775 w 1773181"/>
              <a:gd name="connsiteY17" fmla="*/ 1266825 h 1984375"/>
              <a:gd name="connsiteX18" fmla="*/ 1409700 w 1773181"/>
              <a:gd name="connsiteY18" fmla="*/ 1314450 h 1984375"/>
              <a:gd name="connsiteX19" fmla="*/ 1416050 w 1773181"/>
              <a:gd name="connsiteY19" fmla="*/ 1390650 h 1984375"/>
              <a:gd name="connsiteX20" fmla="*/ 1412875 w 1773181"/>
              <a:gd name="connsiteY20" fmla="*/ 1504950 h 1984375"/>
              <a:gd name="connsiteX21" fmla="*/ 1447800 w 1773181"/>
              <a:gd name="connsiteY21" fmla="*/ 1549400 h 1984375"/>
              <a:gd name="connsiteX22" fmla="*/ 1450975 w 1773181"/>
              <a:gd name="connsiteY22" fmla="*/ 1619250 h 1984375"/>
              <a:gd name="connsiteX23" fmla="*/ 1498600 w 1773181"/>
              <a:gd name="connsiteY23" fmla="*/ 1663700 h 1984375"/>
              <a:gd name="connsiteX24" fmla="*/ 1508125 w 1773181"/>
              <a:gd name="connsiteY24" fmla="*/ 1657350 h 1984375"/>
              <a:gd name="connsiteX25" fmla="*/ 1568450 w 1773181"/>
              <a:gd name="connsiteY25" fmla="*/ 1682750 h 1984375"/>
              <a:gd name="connsiteX26" fmla="*/ 1647825 w 1773181"/>
              <a:gd name="connsiteY26" fmla="*/ 1736725 h 1984375"/>
              <a:gd name="connsiteX27" fmla="*/ 1755775 w 1773181"/>
              <a:gd name="connsiteY27" fmla="*/ 1924050 h 1984375"/>
              <a:gd name="connsiteX28" fmla="*/ 1771650 w 1773181"/>
              <a:gd name="connsiteY28" fmla="*/ 1984375 h 198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3181" h="1984375">
                <a:moveTo>
                  <a:pt x="0" y="0"/>
                </a:moveTo>
                <a:cubicBezTo>
                  <a:pt x="27516" y="26194"/>
                  <a:pt x="55033" y="52388"/>
                  <a:pt x="88900" y="88900"/>
                </a:cubicBezTo>
                <a:cubicBezTo>
                  <a:pt x="122767" y="125412"/>
                  <a:pt x="173037" y="183092"/>
                  <a:pt x="203200" y="219075"/>
                </a:cubicBezTo>
                <a:cubicBezTo>
                  <a:pt x="233363" y="255058"/>
                  <a:pt x="247650" y="287338"/>
                  <a:pt x="269875" y="304800"/>
                </a:cubicBezTo>
                <a:cubicBezTo>
                  <a:pt x="292100" y="322262"/>
                  <a:pt x="314854" y="328612"/>
                  <a:pt x="336550" y="323850"/>
                </a:cubicBezTo>
                <a:cubicBezTo>
                  <a:pt x="358246" y="319088"/>
                  <a:pt x="384175" y="281517"/>
                  <a:pt x="400050" y="276225"/>
                </a:cubicBezTo>
                <a:cubicBezTo>
                  <a:pt x="415925" y="270933"/>
                  <a:pt x="413279" y="281517"/>
                  <a:pt x="431800" y="292100"/>
                </a:cubicBezTo>
                <a:cubicBezTo>
                  <a:pt x="450321" y="302683"/>
                  <a:pt x="477308" y="321204"/>
                  <a:pt x="511175" y="339725"/>
                </a:cubicBezTo>
                <a:cubicBezTo>
                  <a:pt x="545042" y="358246"/>
                  <a:pt x="605896" y="384704"/>
                  <a:pt x="635000" y="403225"/>
                </a:cubicBezTo>
                <a:cubicBezTo>
                  <a:pt x="664104" y="421746"/>
                  <a:pt x="641879" y="406929"/>
                  <a:pt x="685800" y="450850"/>
                </a:cubicBezTo>
                <a:cubicBezTo>
                  <a:pt x="729721" y="494771"/>
                  <a:pt x="857779" y="624417"/>
                  <a:pt x="898525" y="666750"/>
                </a:cubicBezTo>
                <a:cubicBezTo>
                  <a:pt x="939271" y="709083"/>
                  <a:pt x="917575" y="682625"/>
                  <a:pt x="930275" y="704850"/>
                </a:cubicBezTo>
                <a:cubicBezTo>
                  <a:pt x="942975" y="727075"/>
                  <a:pt x="960967" y="762529"/>
                  <a:pt x="974725" y="800100"/>
                </a:cubicBezTo>
                <a:cubicBezTo>
                  <a:pt x="988483" y="837671"/>
                  <a:pt x="996950" y="900642"/>
                  <a:pt x="1012825" y="930275"/>
                </a:cubicBezTo>
                <a:cubicBezTo>
                  <a:pt x="1028700" y="959908"/>
                  <a:pt x="1042458" y="948267"/>
                  <a:pt x="1069975" y="977900"/>
                </a:cubicBezTo>
                <a:cubicBezTo>
                  <a:pt x="1097492" y="1007533"/>
                  <a:pt x="1143529" y="1071563"/>
                  <a:pt x="1177925" y="1108075"/>
                </a:cubicBezTo>
                <a:cubicBezTo>
                  <a:pt x="1212321" y="1144587"/>
                  <a:pt x="1243542" y="1170517"/>
                  <a:pt x="1276350" y="1196975"/>
                </a:cubicBezTo>
                <a:cubicBezTo>
                  <a:pt x="1309158" y="1223433"/>
                  <a:pt x="1352550" y="1247246"/>
                  <a:pt x="1374775" y="1266825"/>
                </a:cubicBezTo>
                <a:cubicBezTo>
                  <a:pt x="1397000" y="1286404"/>
                  <a:pt x="1402821" y="1293813"/>
                  <a:pt x="1409700" y="1314450"/>
                </a:cubicBezTo>
                <a:cubicBezTo>
                  <a:pt x="1416579" y="1335087"/>
                  <a:pt x="1415521" y="1358900"/>
                  <a:pt x="1416050" y="1390650"/>
                </a:cubicBezTo>
                <a:cubicBezTo>
                  <a:pt x="1416579" y="1422400"/>
                  <a:pt x="1407583" y="1478492"/>
                  <a:pt x="1412875" y="1504950"/>
                </a:cubicBezTo>
                <a:cubicBezTo>
                  <a:pt x="1418167" y="1531408"/>
                  <a:pt x="1441450" y="1530350"/>
                  <a:pt x="1447800" y="1549400"/>
                </a:cubicBezTo>
                <a:cubicBezTo>
                  <a:pt x="1454150" y="1568450"/>
                  <a:pt x="1442508" y="1600200"/>
                  <a:pt x="1450975" y="1619250"/>
                </a:cubicBezTo>
                <a:cubicBezTo>
                  <a:pt x="1459442" y="1638300"/>
                  <a:pt x="1489075" y="1657350"/>
                  <a:pt x="1498600" y="1663700"/>
                </a:cubicBezTo>
                <a:cubicBezTo>
                  <a:pt x="1508125" y="1670050"/>
                  <a:pt x="1496483" y="1654175"/>
                  <a:pt x="1508125" y="1657350"/>
                </a:cubicBezTo>
                <a:cubicBezTo>
                  <a:pt x="1519767" y="1660525"/>
                  <a:pt x="1545167" y="1669521"/>
                  <a:pt x="1568450" y="1682750"/>
                </a:cubicBezTo>
                <a:cubicBezTo>
                  <a:pt x="1591733" y="1695979"/>
                  <a:pt x="1616604" y="1696508"/>
                  <a:pt x="1647825" y="1736725"/>
                </a:cubicBezTo>
                <a:cubicBezTo>
                  <a:pt x="1679046" y="1776942"/>
                  <a:pt x="1735138" y="1882775"/>
                  <a:pt x="1755775" y="1924050"/>
                </a:cubicBezTo>
                <a:cubicBezTo>
                  <a:pt x="1776413" y="1965325"/>
                  <a:pt x="1774031" y="1974850"/>
                  <a:pt x="1771650" y="1984375"/>
                </a:cubicBezTo>
              </a:path>
            </a:pathLst>
          </a:cu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Dowolny kształt: kształt 43">
            <a:extLst>
              <a:ext uri="{FF2B5EF4-FFF2-40B4-BE49-F238E27FC236}">
                <a16:creationId xmlns:a16="http://schemas.microsoft.com/office/drawing/2014/main" id="{C2B0F551-F51D-CF39-EDDA-608715C7B25F}"/>
              </a:ext>
            </a:extLst>
          </p:cNvPr>
          <p:cNvSpPr/>
          <p:nvPr/>
        </p:nvSpPr>
        <p:spPr>
          <a:xfrm>
            <a:off x="7273925" y="5511800"/>
            <a:ext cx="241300" cy="822325"/>
          </a:xfrm>
          <a:custGeom>
            <a:avLst/>
            <a:gdLst>
              <a:gd name="connsiteX0" fmla="*/ 69850 w 241300"/>
              <a:gd name="connsiteY0" fmla="*/ 0 h 822325"/>
              <a:gd name="connsiteX1" fmla="*/ 25400 w 241300"/>
              <a:gd name="connsiteY1" fmla="*/ 53975 h 822325"/>
              <a:gd name="connsiteX2" fmla="*/ 0 w 241300"/>
              <a:gd name="connsiteY2" fmla="*/ 139700 h 822325"/>
              <a:gd name="connsiteX3" fmla="*/ 25400 w 241300"/>
              <a:gd name="connsiteY3" fmla="*/ 244475 h 822325"/>
              <a:gd name="connsiteX4" fmla="*/ 66675 w 241300"/>
              <a:gd name="connsiteY4" fmla="*/ 304800 h 822325"/>
              <a:gd name="connsiteX5" fmla="*/ 104775 w 241300"/>
              <a:gd name="connsiteY5" fmla="*/ 403225 h 822325"/>
              <a:gd name="connsiteX6" fmla="*/ 241300 w 241300"/>
              <a:gd name="connsiteY6" fmla="*/ 82232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00" h="822325">
                <a:moveTo>
                  <a:pt x="69850" y="0"/>
                </a:moveTo>
                <a:cubicBezTo>
                  <a:pt x="53446" y="15346"/>
                  <a:pt x="37042" y="30692"/>
                  <a:pt x="25400" y="53975"/>
                </a:cubicBezTo>
                <a:cubicBezTo>
                  <a:pt x="13758" y="77258"/>
                  <a:pt x="0" y="107950"/>
                  <a:pt x="0" y="139700"/>
                </a:cubicBezTo>
                <a:cubicBezTo>
                  <a:pt x="0" y="171450"/>
                  <a:pt x="14288" y="216958"/>
                  <a:pt x="25400" y="244475"/>
                </a:cubicBezTo>
                <a:cubicBezTo>
                  <a:pt x="36512" y="271992"/>
                  <a:pt x="53446" y="278342"/>
                  <a:pt x="66675" y="304800"/>
                </a:cubicBezTo>
                <a:cubicBezTo>
                  <a:pt x="79904" y="331258"/>
                  <a:pt x="75671" y="316971"/>
                  <a:pt x="104775" y="403225"/>
                </a:cubicBezTo>
                <a:cubicBezTo>
                  <a:pt x="133879" y="489479"/>
                  <a:pt x="214842" y="774700"/>
                  <a:pt x="241300" y="822325"/>
                </a:cubicBezTo>
              </a:path>
            </a:pathLst>
          </a:cu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7BBB6196-154C-E31D-85E4-533A2016307E}"/>
              </a:ext>
            </a:extLst>
          </p:cNvPr>
          <p:cNvSpPr txBox="1"/>
          <p:nvPr/>
        </p:nvSpPr>
        <p:spPr>
          <a:xfrm>
            <a:off x="6796351" y="5263168"/>
            <a:ext cx="49584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Bortatycze</a:t>
            </a:r>
            <a:endParaRPr lang="pl-PL" sz="800" dirty="0"/>
          </a:p>
        </p:txBody>
      </p:sp>
      <p:sp>
        <p:nvSpPr>
          <p:cNvPr id="110" name="Schemat blokowy: proces alternatywny 109">
            <a:extLst>
              <a:ext uri="{FF2B5EF4-FFF2-40B4-BE49-F238E27FC236}">
                <a16:creationId xmlns:a16="http://schemas.microsoft.com/office/drawing/2014/main" id="{1468420A-0303-1A98-0E13-E06137E1B4EE}"/>
              </a:ext>
            </a:extLst>
          </p:cNvPr>
          <p:cNvSpPr/>
          <p:nvPr/>
        </p:nvSpPr>
        <p:spPr>
          <a:xfrm rot="19096320">
            <a:off x="6702876" y="4645665"/>
            <a:ext cx="180248" cy="53487"/>
          </a:xfrm>
          <a:prstGeom prst="flowChartAlternateProcess">
            <a:avLst/>
          </a:prstGeom>
          <a:solidFill>
            <a:srgbClr val="C0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2" name="Schemat blokowy: proces alternatywny 111">
            <a:extLst>
              <a:ext uri="{FF2B5EF4-FFF2-40B4-BE49-F238E27FC236}">
                <a16:creationId xmlns:a16="http://schemas.microsoft.com/office/drawing/2014/main" id="{C59E7F11-C4D1-5402-81CD-5EF5315DD542}"/>
              </a:ext>
            </a:extLst>
          </p:cNvPr>
          <p:cNvSpPr/>
          <p:nvPr/>
        </p:nvSpPr>
        <p:spPr>
          <a:xfrm rot="20971252">
            <a:off x="7239294" y="5689924"/>
            <a:ext cx="92456" cy="49526"/>
          </a:xfrm>
          <a:prstGeom prst="flowChartAlternateProcess">
            <a:avLst/>
          </a:prstGeom>
          <a:solidFill>
            <a:srgbClr val="C0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9" name="Schemat blokowy: proces alternatywny 108">
            <a:extLst>
              <a:ext uri="{FF2B5EF4-FFF2-40B4-BE49-F238E27FC236}">
                <a16:creationId xmlns:a16="http://schemas.microsoft.com/office/drawing/2014/main" id="{6C96B4CA-D42B-46A2-E5AC-FA0C40F9BBFF}"/>
              </a:ext>
            </a:extLst>
          </p:cNvPr>
          <p:cNvSpPr/>
          <p:nvPr/>
        </p:nvSpPr>
        <p:spPr>
          <a:xfrm rot="21310647">
            <a:off x="6462470" y="4359988"/>
            <a:ext cx="180248" cy="53487"/>
          </a:xfrm>
          <a:prstGeom prst="flowChartAlternateProcess">
            <a:avLst/>
          </a:prstGeom>
          <a:solidFill>
            <a:srgbClr val="C0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Dowolny kształt: kształt 19">
            <a:extLst>
              <a:ext uri="{FF2B5EF4-FFF2-40B4-BE49-F238E27FC236}">
                <a16:creationId xmlns:a16="http://schemas.microsoft.com/office/drawing/2014/main" id="{85F07DD0-61DD-8FDB-94F3-C6BCAF72B8C5}"/>
              </a:ext>
            </a:extLst>
          </p:cNvPr>
          <p:cNvSpPr/>
          <p:nvPr/>
        </p:nvSpPr>
        <p:spPr>
          <a:xfrm>
            <a:off x="4919576" y="3661131"/>
            <a:ext cx="1887976" cy="2796157"/>
          </a:xfrm>
          <a:custGeom>
            <a:avLst/>
            <a:gdLst>
              <a:gd name="connsiteX0" fmla="*/ 684075 w 1887976"/>
              <a:gd name="connsiteY0" fmla="*/ 2796157 h 2796157"/>
              <a:gd name="connsiteX1" fmla="*/ 687606 w 1887976"/>
              <a:gd name="connsiteY1" fmla="*/ 2605510 h 2796157"/>
              <a:gd name="connsiteX2" fmla="*/ 673484 w 1887976"/>
              <a:gd name="connsiteY2" fmla="*/ 2531369 h 2796157"/>
              <a:gd name="connsiteX3" fmla="*/ 602874 w 1887976"/>
              <a:gd name="connsiteY3" fmla="*/ 2443107 h 2796157"/>
              <a:gd name="connsiteX4" fmla="*/ 511080 w 1887976"/>
              <a:gd name="connsiteY4" fmla="*/ 2400741 h 2796157"/>
              <a:gd name="connsiteX5" fmla="*/ 45054 w 1887976"/>
              <a:gd name="connsiteY5" fmla="*/ 2308948 h 2796157"/>
              <a:gd name="connsiteX6" fmla="*/ 27402 w 1887976"/>
              <a:gd name="connsiteY6" fmla="*/ 2284234 h 2796157"/>
              <a:gd name="connsiteX7" fmla="*/ 126256 w 1887976"/>
              <a:gd name="connsiteY7" fmla="*/ 1895879 h 2796157"/>
              <a:gd name="connsiteX8" fmla="*/ 242762 w 1887976"/>
              <a:gd name="connsiteY8" fmla="*/ 1779372 h 2796157"/>
              <a:gd name="connsiteX9" fmla="*/ 1100674 w 1887976"/>
              <a:gd name="connsiteY9" fmla="*/ 939113 h 2796157"/>
              <a:gd name="connsiteX10" fmla="*/ 1467846 w 1887976"/>
              <a:gd name="connsiteY10" fmla="*/ 554288 h 2796157"/>
              <a:gd name="connsiteX11" fmla="*/ 1570231 w 1887976"/>
              <a:gd name="connsiteY11" fmla="*/ 451904 h 2796157"/>
              <a:gd name="connsiteX12" fmla="*/ 1633780 w 1887976"/>
              <a:gd name="connsiteY12" fmla="*/ 406007 h 2796157"/>
              <a:gd name="connsiteX13" fmla="*/ 1704390 w 1887976"/>
              <a:gd name="connsiteY13" fmla="*/ 381294 h 2796157"/>
              <a:gd name="connsiteX14" fmla="*/ 1739695 w 1887976"/>
              <a:gd name="connsiteY14" fmla="*/ 324806 h 2796157"/>
              <a:gd name="connsiteX15" fmla="*/ 1887976 w 1887976"/>
              <a:gd name="connsiteY15" fmla="*/ 0 h 279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87976" h="2796157">
                <a:moveTo>
                  <a:pt x="684075" y="2796157"/>
                </a:moveTo>
                <a:cubicBezTo>
                  <a:pt x="686723" y="2722899"/>
                  <a:pt x="689371" y="2649641"/>
                  <a:pt x="687606" y="2605510"/>
                </a:cubicBezTo>
                <a:cubicBezTo>
                  <a:pt x="685841" y="2561379"/>
                  <a:pt x="687606" y="2558436"/>
                  <a:pt x="673484" y="2531369"/>
                </a:cubicBezTo>
                <a:cubicBezTo>
                  <a:pt x="659362" y="2504302"/>
                  <a:pt x="629941" y="2464878"/>
                  <a:pt x="602874" y="2443107"/>
                </a:cubicBezTo>
                <a:cubicBezTo>
                  <a:pt x="575807" y="2421336"/>
                  <a:pt x="604050" y="2423101"/>
                  <a:pt x="511080" y="2400741"/>
                </a:cubicBezTo>
                <a:cubicBezTo>
                  <a:pt x="418110" y="2378381"/>
                  <a:pt x="125667" y="2328366"/>
                  <a:pt x="45054" y="2308948"/>
                </a:cubicBezTo>
                <a:cubicBezTo>
                  <a:pt x="-35559" y="2289530"/>
                  <a:pt x="13868" y="2353079"/>
                  <a:pt x="27402" y="2284234"/>
                </a:cubicBezTo>
                <a:cubicBezTo>
                  <a:pt x="40936" y="2215389"/>
                  <a:pt x="90363" y="1980023"/>
                  <a:pt x="126256" y="1895879"/>
                </a:cubicBezTo>
                <a:cubicBezTo>
                  <a:pt x="162149" y="1811735"/>
                  <a:pt x="242762" y="1779372"/>
                  <a:pt x="242762" y="1779372"/>
                </a:cubicBezTo>
                <a:lnTo>
                  <a:pt x="1100674" y="939113"/>
                </a:lnTo>
                <a:cubicBezTo>
                  <a:pt x="1304855" y="734932"/>
                  <a:pt x="1389587" y="635489"/>
                  <a:pt x="1467846" y="554288"/>
                </a:cubicBezTo>
                <a:cubicBezTo>
                  <a:pt x="1546106" y="473086"/>
                  <a:pt x="1542575" y="476617"/>
                  <a:pt x="1570231" y="451904"/>
                </a:cubicBezTo>
                <a:cubicBezTo>
                  <a:pt x="1597887" y="427191"/>
                  <a:pt x="1611420" y="417775"/>
                  <a:pt x="1633780" y="406007"/>
                </a:cubicBezTo>
                <a:cubicBezTo>
                  <a:pt x="1656140" y="394239"/>
                  <a:pt x="1686738" y="394827"/>
                  <a:pt x="1704390" y="381294"/>
                </a:cubicBezTo>
                <a:cubicBezTo>
                  <a:pt x="1722042" y="367761"/>
                  <a:pt x="1709097" y="388355"/>
                  <a:pt x="1739695" y="324806"/>
                </a:cubicBezTo>
                <a:cubicBezTo>
                  <a:pt x="1770293" y="261257"/>
                  <a:pt x="1843256" y="6473"/>
                  <a:pt x="1887976" y="0"/>
                </a:cubicBezTo>
              </a:path>
            </a:pathLst>
          </a:custGeom>
          <a:noFill/>
          <a:ln w="9525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0" name="Schemat blokowy: łącznik 99">
            <a:extLst>
              <a:ext uri="{FF2B5EF4-FFF2-40B4-BE49-F238E27FC236}">
                <a16:creationId xmlns:a16="http://schemas.microsoft.com/office/drawing/2014/main" id="{BB9B9C49-3BC5-A298-C00B-00C5ACEC4D9D}"/>
              </a:ext>
            </a:extLst>
          </p:cNvPr>
          <p:cNvSpPr/>
          <p:nvPr/>
        </p:nvSpPr>
        <p:spPr>
          <a:xfrm>
            <a:off x="4949258" y="5565669"/>
            <a:ext cx="144016" cy="144016"/>
          </a:xfrm>
          <a:prstGeom prst="flowChartConnector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FF2090A0-3B26-0B47-8FB6-7C7697096509}"/>
              </a:ext>
            </a:extLst>
          </p:cNvPr>
          <p:cNvSpPr txBox="1"/>
          <p:nvPr/>
        </p:nvSpPr>
        <p:spPr>
          <a:xfrm rot="2621461">
            <a:off x="6122156" y="3828615"/>
            <a:ext cx="362653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Łabuńka</a:t>
            </a:r>
            <a:endParaRPr lang="pl-PL" sz="700" dirty="0"/>
          </a:p>
        </p:txBody>
      </p:sp>
      <p:sp>
        <p:nvSpPr>
          <p:cNvPr id="46" name="Dowolny kształt: kształt 45">
            <a:extLst>
              <a:ext uri="{FF2B5EF4-FFF2-40B4-BE49-F238E27FC236}">
                <a16:creationId xmlns:a16="http://schemas.microsoft.com/office/drawing/2014/main" id="{C7FE3B04-8B8F-1A63-33F0-6FDC47F3EE5A}"/>
              </a:ext>
            </a:extLst>
          </p:cNvPr>
          <p:cNvSpPr/>
          <p:nvPr/>
        </p:nvSpPr>
        <p:spPr>
          <a:xfrm>
            <a:off x="7581900" y="5626894"/>
            <a:ext cx="678656" cy="831056"/>
          </a:xfrm>
          <a:custGeom>
            <a:avLst/>
            <a:gdLst>
              <a:gd name="connsiteX0" fmla="*/ 0 w 678656"/>
              <a:gd name="connsiteY0" fmla="*/ 0 h 831056"/>
              <a:gd name="connsiteX1" fmla="*/ 59531 w 678656"/>
              <a:gd name="connsiteY1" fmla="*/ 50006 h 831056"/>
              <a:gd name="connsiteX2" fmla="*/ 111919 w 678656"/>
              <a:gd name="connsiteY2" fmla="*/ 102394 h 831056"/>
              <a:gd name="connsiteX3" fmla="*/ 147638 w 678656"/>
              <a:gd name="connsiteY3" fmla="*/ 152400 h 831056"/>
              <a:gd name="connsiteX4" fmla="*/ 147638 w 678656"/>
              <a:gd name="connsiteY4" fmla="*/ 230981 h 831056"/>
              <a:gd name="connsiteX5" fmla="*/ 166688 w 678656"/>
              <a:gd name="connsiteY5" fmla="*/ 273844 h 831056"/>
              <a:gd name="connsiteX6" fmla="*/ 173831 w 678656"/>
              <a:gd name="connsiteY6" fmla="*/ 300037 h 831056"/>
              <a:gd name="connsiteX7" fmla="*/ 178594 w 678656"/>
              <a:gd name="connsiteY7" fmla="*/ 347662 h 831056"/>
              <a:gd name="connsiteX8" fmla="*/ 176213 w 678656"/>
              <a:gd name="connsiteY8" fmla="*/ 397669 h 831056"/>
              <a:gd name="connsiteX9" fmla="*/ 221456 w 678656"/>
              <a:gd name="connsiteY9" fmla="*/ 411956 h 831056"/>
              <a:gd name="connsiteX10" fmla="*/ 330994 w 678656"/>
              <a:gd name="connsiteY10" fmla="*/ 390525 h 831056"/>
              <a:gd name="connsiteX11" fmla="*/ 371475 w 678656"/>
              <a:gd name="connsiteY11" fmla="*/ 419100 h 831056"/>
              <a:gd name="connsiteX12" fmla="*/ 376238 w 678656"/>
              <a:gd name="connsiteY12" fmla="*/ 450056 h 831056"/>
              <a:gd name="connsiteX13" fmla="*/ 373856 w 678656"/>
              <a:gd name="connsiteY13" fmla="*/ 495300 h 831056"/>
              <a:gd name="connsiteX14" fmla="*/ 383381 w 678656"/>
              <a:gd name="connsiteY14" fmla="*/ 509587 h 831056"/>
              <a:gd name="connsiteX15" fmla="*/ 461963 w 678656"/>
              <a:gd name="connsiteY15" fmla="*/ 588169 h 831056"/>
              <a:gd name="connsiteX16" fmla="*/ 507206 w 678656"/>
              <a:gd name="connsiteY16" fmla="*/ 638175 h 831056"/>
              <a:gd name="connsiteX17" fmla="*/ 576263 w 678656"/>
              <a:gd name="connsiteY17" fmla="*/ 792956 h 831056"/>
              <a:gd name="connsiteX18" fmla="*/ 642938 w 678656"/>
              <a:gd name="connsiteY18" fmla="*/ 819150 h 831056"/>
              <a:gd name="connsiteX19" fmla="*/ 678656 w 678656"/>
              <a:gd name="connsiteY19" fmla="*/ 831056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8656" h="831056">
                <a:moveTo>
                  <a:pt x="0" y="0"/>
                </a:moveTo>
                <a:cubicBezTo>
                  <a:pt x="20439" y="16470"/>
                  <a:pt x="40878" y="32940"/>
                  <a:pt x="59531" y="50006"/>
                </a:cubicBezTo>
                <a:cubicBezTo>
                  <a:pt x="78184" y="67072"/>
                  <a:pt x="97235" y="85328"/>
                  <a:pt x="111919" y="102394"/>
                </a:cubicBezTo>
                <a:cubicBezTo>
                  <a:pt x="126603" y="119460"/>
                  <a:pt x="141685" y="130969"/>
                  <a:pt x="147638" y="152400"/>
                </a:cubicBezTo>
                <a:cubicBezTo>
                  <a:pt x="153591" y="173831"/>
                  <a:pt x="144463" y="210740"/>
                  <a:pt x="147638" y="230981"/>
                </a:cubicBezTo>
                <a:cubicBezTo>
                  <a:pt x="150813" y="251222"/>
                  <a:pt x="162323" y="262335"/>
                  <a:pt x="166688" y="273844"/>
                </a:cubicBezTo>
                <a:cubicBezTo>
                  <a:pt x="171053" y="285353"/>
                  <a:pt x="171847" y="287734"/>
                  <a:pt x="173831" y="300037"/>
                </a:cubicBezTo>
                <a:cubicBezTo>
                  <a:pt x="175815" y="312340"/>
                  <a:pt x="178197" y="331390"/>
                  <a:pt x="178594" y="347662"/>
                </a:cubicBezTo>
                <a:cubicBezTo>
                  <a:pt x="178991" y="363934"/>
                  <a:pt x="169069" y="386953"/>
                  <a:pt x="176213" y="397669"/>
                </a:cubicBezTo>
                <a:cubicBezTo>
                  <a:pt x="183357" y="408385"/>
                  <a:pt x="195659" y="413147"/>
                  <a:pt x="221456" y="411956"/>
                </a:cubicBezTo>
                <a:cubicBezTo>
                  <a:pt x="247253" y="410765"/>
                  <a:pt x="305991" y="389334"/>
                  <a:pt x="330994" y="390525"/>
                </a:cubicBezTo>
                <a:cubicBezTo>
                  <a:pt x="355997" y="391716"/>
                  <a:pt x="363934" y="409178"/>
                  <a:pt x="371475" y="419100"/>
                </a:cubicBezTo>
                <a:cubicBezTo>
                  <a:pt x="379016" y="429022"/>
                  <a:pt x="375841" y="437356"/>
                  <a:pt x="376238" y="450056"/>
                </a:cubicBezTo>
                <a:cubicBezTo>
                  <a:pt x="376635" y="462756"/>
                  <a:pt x="372666" y="485378"/>
                  <a:pt x="373856" y="495300"/>
                </a:cubicBezTo>
                <a:cubicBezTo>
                  <a:pt x="375046" y="505222"/>
                  <a:pt x="368697" y="494109"/>
                  <a:pt x="383381" y="509587"/>
                </a:cubicBezTo>
                <a:cubicBezTo>
                  <a:pt x="398065" y="525065"/>
                  <a:pt x="441326" y="566738"/>
                  <a:pt x="461963" y="588169"/>
                </a:cubicBezTo>
                <a:cubicBezTo>
                  <a:pt x="482600" y="609600"/>
                  <a:pt x="488156" y="604044"/>
                  <a:pt x="507206" y="638175"/>
                </a:cubicBezTo>
                <a:cubicBezTo>
                  <a:pt x="526256" y="672306"/>
                  <a:pt x="553641" y="762794"/>
                  <a:pt x="576263" y="792956"/>
                </a:cubicBezTo>
                <a:cubicBezTo>
                  <a:pt x="598885" y="823118"/>
                  <a:pt x="625873" y="812800"/>
                  <a:pt x="642938" y="819150"/>
                </a:cubicBezTo>
                <a:cubicBezTo>
                  <a:pt x="660003" y="825500"/>
                  <a:pt x="669329" y="828278"/>
                  <a:pt x="678656" y="831056"/>
                </a:cubicBezTo>
              </a:path>
            </a:pathLst>
          </a:cu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3B4E2CF1-F209-98DD-174C-CA1059405CEF}"/>
              </a:ext>
            </a:extLst>
          </p:cNvPr>
          <p:cNvSpPr txBox="1"/>
          <p:nvPr/>
        </p:nvSpPr>
        <p:spPr>
          <a:xfrm>
            <a:off x="7737475" y="5644277"/>
            <a:ext cx="711866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Sitaniec-Wolica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11BD386-9A4D-602D-AF48-5D480A35DDC0}"/>
              </a:ext>
            </a:extLst>
          </p:cNvPr>
          <p:cNvSpPr txBox="1"/>
          <p:nvPr/>
        </p:nvSpPr>
        <p:spPr>
          <a:xfrm>
            <a:off x="8315031" y="6235524"/>
            <a:ext cx="424843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Zamość</a:t>
            </a:r>
            <a:endParaRPr lang="pl-PL" sz="800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3853C589-2C33-09D9-FDE5-5072863C8C0C}"/>
              </a:ext>
            </a:extLst>
          </p:cNvPr>
          <p:cNvSpPr txBox="1"/>
          <p:nvPr/>
        </p:nvSpPr>
        <p:spPr>
          <a:xfrm rot="3140426">
            <a:off x="7836472" y="6039633"/>
            <a:ext cx="498108" cy="102156"/>
          </a:xfrm>
          <a:prstGeom prst="round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 rtlCol="0" anchor="t" anchorCtr="0">
            <a:spAutoFit/>
          </a:bodyPr>
          <a:lstStyle/>
          <a:p>
            <a:pPr algn="just"/>
            <a:r>
              <a:rPr lang="pl-PL" sz="600" dirty="0"/>
              <a:t>Czarny Potok</a:t>
            </a:r>
            <a:endParaRPr lang="pl-PL" sz="700" dirty="0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22A68B7D-3F8D-52E2-ECAA-115F09CDE53D}"/>
              </a:ext>
            </a:extLst>
          </p:cNvPr>
          <p:cNvSpPr txBox="1"/>
          <p:nvPr/>
        </p:nvSpPr>
        <p:spPr>
          <a:xfrm>
            <a:off x="1548527" y="3966790"/>
            <a:ext cx="493312" cy="199619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700" dirty="0"/>
              <a:t>Michalów</a:t>
            </a:r>
          </a:p>
        </p:txBody>
      </p:sp>
      <p:sp>
        <p:nvSpPr>
          <p:cNvPr id="106" name="Schemat blokowy: proces alternatywny 105">
            <a:extLst>
              <a:ext uri="{FF2B5EF4-FFF2-40B4-BE49-F238E27FC236}">
                <a16:creationId xmlns:a16="http://schemas.microsoft.com/office/drawing/2014/main" id="{B909DC03-FC86-1AE2-D8BF-3B8589BF1A4D}"/>
              </a:ext>
            </a:extLst>
          </p:cNvPr>
          <p:cNvSpPr/>
          <p:nvPr/>
        </p:nvSpPr>
        <p:spPr>
          <a:xfrm rot="21058854">
            <a:off x="1480281" y="3819615"/>
            <a:ext cx="180248" cy="53487"/>
          </a:xfrm>
          <a:prstGeom prst="flowChartAlternateProcess">
            <a:avLst/>
          </a:prstGeom>
          <a:solidFill>
            <a:srgbClr val="C0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1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89" grpId="0" animBg="1"/>
      <p:bldP spid="101" grpId="0" animBg="1"/>
      <p:bldP spid="113" grpId="0" animBg="1"/>
      <p:bldP spid="2" grpId="0" animBg="1"/>
      <p:bldP spid="3" grpId="0" animBg="1"/>
      <p:bldP spid="7" grpId="0" animBg="1"/>
      <p:bldP spid="16" grpId="0" animBg="1"/>
      <p:bldP spid="96" grpId="0" animBg="1"/>
      <p:bldP spid="17" grpId="0" animBg="1"/>
      <p:bldP spid="21" grpId="0" animBg="1"/>
      <p:bldP spid="22" grpId="0" animBg="1"/>
      <p:bldP spid="76" grpId="0" animBg="1"/>
      <p:bldP spid="85" grpId="0" animBg="1"/>
      <p:bldP spid="24" grpId="0" animBg="1"/>
      <p:bldP spid="25" grpId="0" animBg="1"/>
      <p:bldP spid="86" grpId="0" animBg="1"/>
      <p:bldP spid="87" grpId="0" animBg="1"/>
      <p:bldP spid="26" grpId="0" animBg="1"/>
      <p:bldP spid="32" grpId="0" animBg="1"/>
      <p:bldP spid="33" grpId="0" animBg="1"/>
      <p:bldP spid="88" grpId="0" animBg="1"/>
      <p:bldP spid="91" grpId="0" animBg="1"/>
      <p:bldP spid="90" grpId="0" animBg="1"/>
      <p:bldP spid="14" grpId="0" animBg="1"/>
      <p:bldP spid="107" grpId="0" animBg="1"/>
      <p:bldP spid="108" grpId="0" animBg="1"/>
      <p:bldP spid="15" grpId="0" animBg="1"/>
      <p:bldP spid="94" grpId="0" animBg="1"/>
      <p:bldP spid="95" grpId="0" animBg="1"/>
      <p:bldP spid="92" grpId="0" animBg="1"/>
      <p:bldP spid="93" grpId="0" animBg="1"/>
      <p:bldP spid="35" grpId="0" animBg="1"/>
      <p:bldP spid="36" grpId="0" animBg="1"/>
      <p:bldP spid="99" grpId="0" animBg="1"/>
      <p:bldP spid="98" grpId="0" animBg="1"/>
      <p:bldP spid="97" grpId="0" animBg="1"/>
      <p:bldP spid="40" grpId="0" animBg="1"/>
      <p:bldP spid="42" grpId="0" animBg="1"/>
      <p:bldP spid="43" grpId="0" animBg="1"/>
      <p:bldP spid="104" grpId="0" animBg="1"/>
      <p:bldP spid="18" grpId="0" animBg="1"/>
      <p:bldP spid="37" grpId="0" animBg="1"/>
      <p:bldP spid="39" grpId="0" animBg="1"/>
      <p:bldP spid="44" grpId="0" animBg="1"/>
      <p:bldP spid="110" grpId="0" animBg="1"/>
      <p:bldP spid="112" grpId="0" animBg="1"/>
      <p:bldP spid="109" grpId="0" animBg="1"/>
      <p:bldP spid="20" grpId="0" animBg="1"/>
      <p:bldP spid="100" grpId="0" animBg="1"/>
      <p:bldP spid="45" grpId="0" animBg="1"/>
      <p:bldP spid="46" grpId="0" animBg="1"/>
      <p:bldP spid="47" grpId="0" animBg="1"/>
      <p:bldP spid="106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19599</TotalTime>
  <Words>1690</Words>
  <Application>Microsoft Office PowerPoint</Application>
  <PresentationFormat>Pokaz na ekranie (4:3)</PresentationFormat>
  <Paragraphs>345</Paragraphs>
  <Slides>21</Slides>
  <Notes>21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1" baseType="lpstr">
      <vt:lpstr>Arial</vt:lpstr>
      <vt:lpstr>Calibri</vt:lpstr>
      <vt:lpstr>Courier New</vt:lpstr>
      <vt:lpstr>Symbol</vt:lpstr>
      <vt:lpstr>Times New Roman</vt:lpstr>
      <vt:lpstr>Verdana</vt:lpstr>
      <vt:lpstr>Verdana-Bold</vt:lpstr>
      <vt:lpstr>Wingdings</vt:lpstr>
      <vt:lpstr>Motyw pakietu Office</vt:lpstr>
      <vt:lpstr>CorelDRAW</vt:lpstr>
      <vt:lpstr>Prezentacja programu PowerPoint</vt:lpstr>
      <vt:lpstr>KLAUZULA INFORMACYJNA W ZAKRESIE OCHRONY DANYCH OSOBOWYCH:  Administratorem Państwa danych osobowych   jest  Generalny  Dyrektor  Dróg  Krajowych  i Autostrad, ul. Wronia 53, 00- 874 Warszawa, tel. (022) 375 8888, e-mail: kancelaria@gddkia.gov.pl. W sprawach związanych z przetwarzaniem danych osobowych, można kontaktować się z Inspektorem Ochrony Danych, za pośrednictwem adresu e-mail: iod@gddkia.gov.pl.   Dane osobowe będą przetwarzane w celu organizacji spotkania: DZIAŁANIA INFORMACYJNE w ramach opracowywanej dokumentacji projektowej w stadium Studium Techniczno-Ekonomiczno- Środowiskowego z Elementami Koncepcji Programowej dla przedsięwzięcia pn. „Budowa obwodnicy Zamościa w ciągu drogi krajowej nr 74”   Administrator przetwarza Państwa dane osobowe w ramach wykonywania zadania realizowanego w interesie publicznym oraz w ramach sprawowania władzy publicznej, powierzonej administratorowi na podstawie art. 20 ustawy z dnia 21 marca 1985 r. o drogach publicznych (tekst jednolity: Dz. U. 2021 poz. 1376 ze zm.) – art. 6 ust. 1 lit e) RODO.  Administrator zbiera i przetwarza następujące dane osobowe: stanowiska  i  wypowiedzi  wygłoszone  w  czasie  spotkania  (nagrywanie  dźwięku  na  sali),  wizerunek (zdjęcia obrazu na Sali, nagrania obrazu na sali).   Przetwarzanie Państwa danych osobowych jest konieczne, aby zapewnić Państwu możliwości udziału w spotkaniu/konferencji.    Państwa dane osobowe będą przetwarzane przez okres zgodny z procesem archiwizacji.    Państwa dane osobowe są powierzane lub udostępniane podmiotom świadczącym na rzecz Administratora usługi związane z obsługą i rozwojem systemów IT.    W ramach funkcjonowania systemów teleinformatycznych Administratora dane osobowe mogą zostać przekazane do państwa trzeciego. Podstawą takiego przekazania są standardowe klauzule umowne (art. 46 ust. 2 lit c RODO). Szczegółowych informacji na temat warunków przekazania Państwa danych osobowych do państw trzecich możne udzielić Inspektor Ochrony Danych – kontakt iod@gddkia.gov.pl.  Przysługują Państwu następujące prawa: 1. Prawo dostępu do danych osobowych i ich sprostowania, 2. Prawo żądania ograniczenia przetwarzania - jeżeli spełnione są przesłanki określone w art. 18 RODO, 3. Prawo żądania usunięcia danych osobowych - jeżeli spełnione są przesłanki określone w art. 17 RODO, 4. Prawo wniesienia sprzeciwu wobec przetwarzania danych osobowych, 5. Prawo wniesienia skargi do Prezesa Urzędu Ochrony Danych Osobowych. Państwa dane osobowe nie będą podlegały zautomatyzowanemu podejmowaniu decyzji, w tym profilowaniu.</vt:lpstr>
      <vt:lpstr>PROGRAM SPOTKANIA:</vt:lpstr>
      <vt:lpstr>LOKALIZACJA INWESTYCJI NA TLE KRAJU</vt:lpstr>
      <vt:lpstr>LOKALIZACJA INWESTYCJI NA TLE WOJEWÓDZTWA</vt:lpstr>
      <vt:lpstr>LOKALIZACJA INWESTYCJI - WARIANTY</vt:lpstr>
      <vt:lpstr>CEL INWESTYCJI</vt:lpstr>
      <vt:lpstr>PARAMETRY TECHNICZNE DROGI – uwzględniające nowe przepisy</vt:lpstr>
      <vt:lpstr>ZAKRES DOKUMENTACJI</vt:lpstr>
      <vt:lpstr>RUCH DROGOWY – STAN ISTNIEJĄCY</vt:lpstr>
      <vt:lpstr>WARIANTY TRASY PRZYJĘTE DO DALSZEGO PROJEKTOWANIA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Koordynator prac projektowych:       inż. Paweł Iwański       Projektanci branży drogowej :       mgr inż. Jan Tokarski      mgr inż. Daniel Kępiński      mgr inż. Paweł Piskorski       mgr inż. Magda Dumalska   oraz Przedstawiciele Generalnej Dyrekcji Dróg Krajowych i Autostrad Oddział w Lublinie  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XXL</dc:creator>
  <cp:lastModifiedBy>Jankowska Karolina Kinga</cp:lastModifiedBy>
  <cp:revision>409</cp:revision>
  <cp:lastPrinted>2021-09-07T12:02:45Z</cp:lastPrinted>
  <dcterms:created xsi:type="dcterms:W3CDTF">2011-02-24T22:29:26Z</dcterms:created>
  <dcterms:modified xsi:type="dcterms:W3CDTF">2023-04-03T09:00:04Z</dcterms:modified>
</cp:coreProperties>
</file>