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02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51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83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42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5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81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09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73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31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65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83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09C9-9606-4F1C-9D14-CCB886F7F94D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929B-D8CA-411C-96CB-D205D008A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20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6807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253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833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054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0615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WALCZAK Aleksandra</dc:creator>
  <cp:lastModifiedBy>WALCZAK Aleksandra</cp:lastModifiedBy>
  <cp:revision>1</cp:revision>
  <dcterms:created xsi:type="dcterms:W3CDTF">2022-06-02T06:44:12Z</dcterms:created>
  <dcterms:modified xsi:type="dcterms:W3CDTF">2022-06-02T06:44:34Z</dcterms:modified>
</cp:coreProperties>
</file>