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84" r:id="rId2"/>
    <p:sldMasterId id="2147483692" r:id="rId3"/>
    <p:sldMasterId id="2147483700" r:id="rId4"/>
  </p:sldMasterIdLst>
  <p:notesMasterIdLst>
    <p:notesMasterId r:id="rId11"/>
  </p:notesMasterIdLst>
  <p:handoutMasterIdLst>
    <p:handoutMasterId r:id="rId12"/>
  </p:handoutMasterIdLst>
  <p:sldIdLst>
    <p:sldId id="342" r:id="rId5"/>
    <p:sldId id="345" r:id="rId6"/>
    <p:sldId id="337" r:id="rId7"/>
    <p:sldId id="339" r:id="rId8"/>
    <p:sldId id="346" r:id="rId9"/>
    <p:sldId id="344" r:id="rId10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7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yl pośredni 3 — 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48" autoAdjust="0"/>
    <p:restoredTop sz="94676"/>
  </p:normalViewPr>
  <p:slideViewPr>
    <p:cSldViewPr snapToGrid="0" snapToObjects="1">
      <p:cViewPr varScale="1">
        <p:scale>
          <a:sx n="108" d="100"/>
          <a:sy n="108" d="100"/>
        </p:scale>
        <p:origin x="126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5" d="100"/>
          <a:sy n="115" d="100"/>
        </p:scale>
        <p:origin x="48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D3490-EC39-4506-A536-9A016A7F8482}" type="datetimeFigureOut">
              <a:rPr lang="pl-PL" smtClean="0"/>
              <a:t>2020-01-13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3A5D6-2AA6-46EE-9CE0-FE7A8DA46A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284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9F3FE-E4C7-4C44-BD2B-1A868F25AEE7}" type="datetimeFigureOut">
              <a:rPr lang="en-IE" smtClean="0"/>
              <a:t>13/01/2020</a:t>
            </a:fld>
            <a:endParaRPr lang="en-IE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  <a:endParaRPr lang="en-IE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0E244-4195-4F45-979F-711EC149958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570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jp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xmlns="" id="{98B6478B-9D7F-D243-BA7F-9E85B4068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xmlns="" id="{5A6496C0-F26B-BF43-8070-58E06D7E6DC2}"/>
                </a:ext>
              </a:extLst>
            </p:cNvPr>
            <p:cNvSpPr/>
            <p:nvPr userDrawn="1"/>
          </p:nvSpPr>
          <p:spPr>
            <a:xfrm>
              <a:off x="7306147" y="0"/>
              <a:ext cx="2209045" cy="153909"/>
            </a:xfrm>
            <a:prstGeom prst="rect">
              <a:avLst/>
            </a:prstGeom>
            <a:solidFill>
              <a:srgbClr val="BC2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6" name="Obraz 5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9" t="15294" r="6636" b="15046"/>
            <a:stretch/>
          </p:blipFill>
          <p:spPr>
            <a:xfrm>
              <a:off x="1770115" y="5193045"/>
              <a:ext cx="2730863" cy="1092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68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xmlns="" id="{84DABCB1-223D-4245-A524-5C4AC36DFA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76670" y="1979423"/>
            <a:ext cx="3877130" cy="33424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xmlns="" id="{6130633C-B67A-C64D-8DD1-B562729F8D3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63124" y="1979423"/>
            <a:ext cx="6047815" cy="3342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Dłuższy cytat, treść przewodnia</a:t>
            </a:r>
          </a:p>
          <a:p>
            <a:r>
              <a:rPr lang="pl-PL" dirty="0" err="1"/>
              <a:t>Witae</a:t>
            </a:r>
            <a:r>
              <a:rPr lang="pl-PL" dirty="0"/>
              <a:t>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</a:t>
            </a:r>
            <a:r>
              <a:rPr lang="pl-PL" dirty="0" err="1"/>
              <a:t>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fugiat</a:t>
            </a:r>
            <a:r>
              <a:rPr lang="pl-PL" dirty="0"/>
              <a:t> quo </a:t>
            </a:r>
            <a:r>
              <a:rPr lang="pl-PL" dirty="0" err="1"/>
              <a:t>voluptas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pariatur</a:t>
            </a:r>
            <a:r>
              <a:rPr lang="pl-PL" dirty="0"/>
              <a:t>? 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5" y="5995010"/>
            <a:ext cx="8019529" cy="8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88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xmlns="" id="{DDE42A52-4FA3-7C4C-AFFA-D70B3D39D2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350674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Treść do obrazka/opis obrazu/tabeli/</a:t>
            </a:r>
            <a:r>
              <a:rPr lang="pl-PL" dirty="0" err="1"/>
              <a:t>diaramu</a:t>
            </a:r>
            <a:r>
              <a:rPr lang="pl-PL" dirty="0"/>
              <a:t>, na które jest przeznaczone puste miejsce po prawej stronie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5" y="5995010"/>
            <a:ext cx="8019529" cy="8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bez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5" y="5995010"/>
            <a:ext cx="8019529" cy="8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7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p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5" y="5995010"/>
            <a:ext cx="8019529" cy="8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83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xmlns="" id="{75E78167-7DC3-8C42-BB94-CEDE3B186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xmlns="" id="{D2913A32-FF56-614D-931F-2F8B2D13AAA4}"/>
                </a:ext>
              </a:extLst>
            </p:cNvPr>
            <p:cNvSpPr txBox="1"/>
            <p:nvPr userDrawn="1"/>
          </p:nvSpPr>
          <p:spPr>
            <a:xfrm>
              <a:off x="8227329" y="4826656"/>
              <a:ext cx="30608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nfosigw</a:t>
              </a:r>
              <a:endParaRPr lang="pl-PL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xmlns="" id="{1CEB0868-E777-E541-A80A-62D34150A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397468" y="5568030"/>
              <a:ext cx="405545" cy="405545"/>
            </a:xfrm>
            <a:prstGeom prst="rect">
              <a:avLst/>
            </a:prstGeom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xmlns="" id="{3CD6DDFC-C2E0-C24A-85B0-17FB20C74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397468" y="4826656"/>
              <a:ext cx="405545" cy="405545"/>
            </a:xfrm>
            <a:prstGeom prst="rect">
              <a:avLst/>
            </a:prstGeom>
          </p:spPr>
        </p:pic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xmlns="" id="{BE6056FC-B2AD-AF44-95B3-0443A6CF17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397468" y="4112880"/>
              <a:ext cx="405545" cy="405545"/>
            </a:xfrm>
            <a:prstGeom prst="rect">
              <a:avLst/>
            </a:prstGeom>
          </p:spPr>
        </p:pic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xmlns="" id="{CCD6212D-F153-9E48-894F-096E6F579041}"/>
                </a:ext>
              </a:extLst>
            </p:cNvPr>
            <p:cNvSpPr txBox="1"/>
            <p:nvPr userDrawn="1"/>
          </p:nvSpPr>
          <p:spPr>
            <a:xfrm>
              <a:off x="8227329" y="4112880"/>
              <a:ext cx="30608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</a:rPr>
                <a:t>www.nfosigw.gov.pl</a:t>
              </a:r>
              <a:endParaRPr lang="en-IE" sz="1100" dirty="0"/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7C38EBFC-6F48-5A40-931F-80C060B9CB55}"/>
                </a:ext>
              </a:extLst>
            </p:cNvPr>
            <p:cNvSpPr txBox="1"/>
            <p:nvPr userDrawn="1"/>
          </p:nvSpPr>
          <p:spPr>
            <a:xfrm>
              <a:off x="8210754" y="5510601"/>
              <a:ext cx="3060820" cy="464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NarodowyFunduszOchronySrodowiskai</a:t>
              </a:r>
              <a:endParaRPr lang="pl-PL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GospodarkiWodnej</a:t>
              </a:r>
              <a:r>
                <a:rPr lang="pl-PL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xmlns="" id="{A4231194-73AC-1443-946A-C9062EC86334}"/>
                </a:ext>
              </a:extLst>
            </p:cNvPr>
            <p:cNvSpPr/>
            <p:nvPr userDrawn="1"/>
          </p:nvSpPr>
          <p:spPr>
            <a:xfrm>
              <a:off x="6970481" y="0"/>
              <a:ext cx="2209045" cy="153909"/>
            </a:xfrm>
            <a:prstGeom prst="rect">
              <a:avLst/>
            </a:prstGeom>
            <a:solidFill>
              <a:srgbClr val="BC2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1" name="Obraz 10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9"/>
            <a:stretch/>
          </p:blipFill>
          <p:spPr>
            <a:xfrm>
              <a:off x="6822269" y="6076718"/>
              <a:ext cx="5322383" cy="583121"/>
            </a:xfrm>
            <a:prstGeom prst="rect">
              <a:avLst/>
            </a:prstGeom>
          </p:spPr>
        </p:pic>
        <p:pic>
          <p:nvPicPr>
            <p:cNvPr id="12" name="Obraz 11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618" y="1290020"/>
              <a:ext cx="4069701" cy="2013623"/>
            </a:xfrm>
            <a:prstGeom prst="rect">
              <a:avLst/>
            </a:prstGeom>
          </p:spPr>
        </p:pic>
        <p:grpSp>
          <p:nvGrpSpPr>
            <p:cNvPr id="13" name="Grupa 12"/>
            <p:cNvGrpSpPr/>
            <p:nvPr userDrawn="1"/>
          </p:nvGrpSpPr>
          <p:grpSpPr>
            <a:xfrm>
              <a:off x="0" y="0"/>
              <a:ext cx="11288149" cy="6850435"/>
              <a:chOff x="0" y="0"/>
              <a:chExt cx="11288149" cy="6850435"/>
            </a:xfrm>
          </p:grpSpPr>
          <p:sp>
            <p:nvSpPr>
              <p:cNvPr id="14" name="pole tekstowe 13">
                <a:extLst>
                  <a:ext uri="{FF2B5EF4-FFF2-40B4-BE49-F238E27FC236}">
                    <a16:creationId xmlns:a16="http://schemas.microsoft.com/office/drawing/2014/main" xmlns="" id="{D2913A32-FF56-614D-931F-2F8B2D13AAA4}"/>
                  </a:ext>
                </a:extLst>
              </p:cNvPr>
              <p:cNvSpPr txBox="1"/>
              <p:nvPr userDrawn="1"/>
            </p:nvSpPr>
            <p:spPr>
              <a:xfrm>
                <a:off x="8227329" y="4826656"/>
                <a:ext cx="30608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 algn="l">
                  <a:spcBef>
                    <a:spcPct val="20000"/>
                  </a:spcBef>
                  <a:defRPr/>
                </a:pPr>
                <a:r>
                  <a:rPr lang="pl-PL" sz="1100" dirty="0" err="1">
                    <a:solidFill>
                      <a:schemeClr val="bg1">
                        <a:lumMod val="50000"/>
                      </a:schemeClr>
                    </a:solidFill>
                  </a:rPr>
                  <a:t>nfosigw</a:t>
                </a:r>
                <a:endParaRPr lang="pl-PL" sz="1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15" name="Obraz 14">
                <a:extLst>
                  <a:ext uri="{FF2B5EF4-FFF2-40B4-BE49-F238E27FC236}">
                    <a16:creationId xmlns:a16="http://schemas.microsoft.com/office/drawing/2014/main" xmlns="" id="{1CEB0868-E777-E541-A80A-62D34150ACE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397468" y="5568030"/>
                <a:ext cx="405545" cy="405545"/>
              </a:xfrm>
              <a:prstGeom prst="rect">
                <a:avLst/>
              </a:prstGeom>
            </p:spPr>
          </p:pic>
          <p:pic>
            <p:nvPicPr>
              <p:cNvPr id="16" name="Obraz 15">
                <a:extLst>
                  <a:ext uri="{FF2B5EF4-FFF2-40B4-BE49-F238E27FC236}">
                    <a16:creationId xmlns:a16="http://schemas.microsoft.com/office/drawing/2014/main" xmlns="" id="{3CD6DDFC-C2E0-C24A-85B0-17FB20C745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397468" y="4826656"/>
                <a:ext cx="405545" cy="405545"/>
              </a:xfrm>
              <a:prstGeom prst="rect">
                <a:avLst/>
              </a:prstGeom>
            </p:spPr>
          </p:pic>
          <p:pic>
            <p:nvPicPr>
              <p:cNvPr id="17" name="Obraz 16">
                <a:extLst>
                  <a:ext uri="{FF2B5EF4-FFF2-40B4-BE49-F238E27FC236}">
                    <a16:creationId xmlns:a16="http://schemas.microsoft.com/office/drawing/2014/main" xmlns="" id="{BE6056FC-B2AD-AF44-95B3-0443A6CF17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7397468" y="4112880"/>
                <a:ext cx="405545" cy="405545"/>
              </a:xfrm>
              <a:prstGeom prst="rect">
                <a:avLst/>
              </a:prstGeom>
            </p:spPr>
          </p:pic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xmlns="" id="{CCD6212D-F153-9E48-894F-096E6F579041}"/>
                  </a:ext>
                </a:extLst>
              </p:cNvPr>
              <p:cNvSpPr txBox="1"/>
              <p:nvPr userDrawn="1"/>
            </p:nvSpPr>
            <p:spPr>
              <a:xfrm>
                <a:off x="8227329" y="4112880"/>
                <a:ext cx="30608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pl-PL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</a:rPr>
                  <a:t>www.nfosigw.gov.pl</a:t>
                </a:r>
                <a:endParaRPr lang="en-IE" sz="1100" dirty="0"/>
              </a:p>
            </p:txBody>
          </p:sp>
          <p:sp>
            <p:nvSpPr>
              <p:cNvPr id="25" name="pole tekstowe 24">
                <a:extLst>
                  <a:ext uri="{FF2B5EF4-FFF2-40B4-BE49-F238E27FC236}">
                    <a16:creationId xmlns:a16="http://schemas.microsoft.com/office/drawing/2014/main" xmlns="" id="{7C38EBFC-6F48-5A40-931F-80C060B9CB55}"/>
                  </a:ext>
                </a:extLst>
              </p:cNvPr>
              <p:cNvSpPr txBox="1"/>
              <p:nvPr userDrawn="1"/>
            </p:nvSpPr>
            <p:spPr>
              <a:xfrm>
                <a:off x="8210754" y="5510601"/>
                <a:ext cx="3060820" cy="46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 algn="l">
                  <a:spcBef>
                    <a:spcPct val="20000"/>
                  </a:spcBef>
                  <a:defRPr/>
                </a:pPr>
                <a:r>
                  <a:rPr lang="pl-PL" sz="1100" dirty="0" err="1">
                    <a:solidFill>
                      <a:schemeClr val="bg1">
                        <a:lumMod val="50000"/>
                      </a:schemeClr>
                    </a:solidFill>
                  </a:rPr>
                  <a:t>NarodowyFunduszOchronySrodowiskai</a:t>
                </a:r>
                <a:endParaRPr lang="pl-PL" sz="11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342900" lvl="0" indent="-342900" algn="l">
                  <a:spcBef>
                    <a:spcPct val="20000"/>
                  </a:spcBef>
                  <a:defRPr/>
                </a:pPr>
                <a:r>
                  <a:rPr lang="pl-PL" sz="1100" dirty="0" err="1">
                    <a:solidFill>
                      <a:schemeClr val="bg1">
                        <a:lumMod val="50000"/>
                      </a:schemeClr>
                    </a:solidFill>
                  </a:rPr>
                  <a:t>GospodarkiWodnej</a:t>
                </a:r>
                <a:r>
                  <a:rPr lang="pl-PL" sz="11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26" name="Prostokąt 25">
                <a:extLst>
                  <a:ext uri="{FF2B5EF4-FFF2-40B4-BE49-F238E27FC236}">
                    <a16:creationId xmlns:a16="http://schemas.microsoft.com/office/drawing/2014/main" xmlns="" id="{A4231194-73AC-1443-946A-C9062EC86334}"/>
                  </a:ext>
                </a:extLst>
              </p:cNvPr>
              <p:cNvSpPr/>
              <p:nvPr userDrawn="1"/>
            </p:nvSpPr>
            <p:spPr>
              <a:xfrm>
                <a:off x="6970481" y="0"/>
                <a:ext cx="2209045" cy="153909"/>
              </a:xfrm>
              <a:prstGeom prst="rect">
                <a:avLst/>
              </a:prstGeom>
              <a:solidFill>
                <a:srgbClr val="BC27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pic>
            <p:nvPicPr>
              <p:cNvPr id="27" name="Obraz 26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1618" y="1290020"/>
                <a:ext cx="4069701" cy="2013623"/>
              </a:xfrm>
              <a:prstGeom prst="rect">
                <a:avLst/>
              </a:prstGeom>
            </p:spPr>
          </p:pic>
          <p:pic>
            <p:nvPicPr>
              <p:cNvPr id="28" name="Obraz 27"/>
              <p:cNvPicPr>
                <a:picLocks noChangeAspect="1"/>
              </p:cNvPicPr>
              <p:nvPr userDrawn="1"/>
            </p:nvPicPr>
            <p:blipFill rotWithShape="1">
              <a:blip r:embed="rId8"/>
              <a:srcRect l="24759" r="387"/>
              <a:stretch/>
            </p:blipFill>
            <p:spPr>
              <a:xfrm>
                <a:off x="0" y="8878"/>
                <a:ext cx="6871317" cy="68415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83090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 userDrawn="1"/>
        </p:nvSpPr>
        <p:spPr>
          <a:xfrm>
            <a:off x="1229556" y="363984"/>
            <a:ext cx="4181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Zainwestujmy razem w środowisko</a:t>
            </a:r>
            <a:endParaRPr lang="pl-PL" sz="2000" b="1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3"/>
          <a:stretch/>
        </p:blipFill>
        <p:spPr>
          <a:xfrm>
            <a:off x="0" y="8878"/>
            <a:ext cx="12191999" cy="6844683"/>
          </a:xfrm>
          <a:prstGeom prst="rect">
            <a:avLst/>
          </a:prstGeom>
        </p:spPr>
      </p:pic>
      <p:sp>
        <p:nvSpPr>
          <p:cNvPr id="10" name="Right Triangle 5"/>
          <p:cNvSpPr/>
          <p:nvPr/>
        </p:nvSpPr>
        <p:spPr>
          <a:xfrm rot="5400000">
            <a:off x="2379508" y="4823612"/>
            <a:ext cx="245745" cy="281784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92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10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3A4F283-C374-644F-B87D-EC41E3894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</a:t>
            </a:r>
            <a:endParaRPr lang="en-IE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6C3D206-A133-4A41-ADAC-CACECCE1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pl-PL" dirty="0" smtClean="0"/>
              <a:t>www.nfosigw.gov.pl</a:t>
            </a:r>
            <a:endParaRPr lang="en-IE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888156D-0384-6441-AAD1-3BA56189CE9F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xmlns="" id="{CA556842-5889-3B47-8930-B8DAAE2D6A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xmlns="" id="{3707DB08-05B3-5C4F-B545-5C34436CF5A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66615" y="1979422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5294" r="6636" b="15046"/>
          <a:stretch/>
        </p:blipFill>
        <p:spPr>
          <a:xfrm>
            <a:off x="723531" y="5681317"/>
            <a:ext cx="2441358" cy="9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37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xmlns="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xmlns="" id="{84DABCB1-223D-4245-A524-5C4AC36DFA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76670" y="1979423"/>
            <a:ext cx="3877130" cy="33424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xmlns="" id="{6130633C-B67A-C64D-8DD1-B562729F8D3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63124" y="1979423"/>
            <a:ext cx="6047815" cy="3342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Dłuższy cytat, treść przewodnia</a:t>
            </a:r>
          </a:p>
          <a:p>
            <a:r>
              <a:rPr lang="pl-PL" dirty="0" err="1"/>
              <a:t>Witae</a:t>
            </a:r>
            <a:r>
              <a:rPr lang="pl-PL" dirty="0"/>
              <a:t>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</a:t>
            </a:r>
            <a:r>
              <a:rPr lang="pl-PL" dirty="0" err="1"/>
              <a:t>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fugiat</a:t>
            </a:r>
            <a:r>
              <a:rPr lang="pl-PL" dirty="0"/>
              <a:t> quo </a:t>
            </a:r>
            <a:r>
              <a:rPr lang="pl-PL" dirty="0" err="1"/>
              <a:t>voluptas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pariatur</a:t>
            </a:r>
            <a:r>
              <a:rPr lang="pl-PL" dirty="0"/>
              <a:t>? 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5294" r="6636" b="15046"/>
          <a:stretch/>
        </p:blipFill>
        <p:spPr>
          <a:xfrm>
            <a:off x="723531" y="5681317"/>
            <a:ext cx="2441358" cy="9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85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xmlns="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xmlns="" id="{DDE42A52-4FA3-7C4C-AFFA-D70B3D39D2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350674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Treść do obrazka/opis obrazu/tabeli/</a:t>
            </a:r>
            <a:r>
              <a:rPr lang="pl-PL" dirty="0" err="1"/>
              <a:t>diaramu</a:t>
            </a:r>
            <a:r>
              <a:rPr lang="pl-PL" dirty="0"/>
              <a:t>, na które jest przeznaczone puste miejsce po prawej stronie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5294" r="6636" b="15046"/>
          <a:stretch/>
        </p:blipFill>
        <p:spPr>
          <a:xfrm>
            <a:off x="723531" y="5681317"/>
            <a:ext cx="2441358" cy="9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9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bez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xmlns="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5294" r="6636" b="15046"/>
          <a:stretch/>
        </p:blipFill>
        <p:spPr>
          <a:xfrm>
            <a:off x="723531" y="5681317"/>
            <a:ext cx="2441358" cy="9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7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3A4F283-C374-644F-B87D-EC41E3894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</a:t>
            </a:r>
            <a:endParaRPr lang="en-IE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6C3D206-A133-4A41-ADAC-CACECCE1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pl-PL" dirty="0" smtClean="0"/>
              <a:t>www.nfosigw.gov.pl</a:t>
            </a:r>
            <a:endParaRPr lang="en-IE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888156D-0384-6441-AAD1-3BA56189CE9F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xmlns="" id="{CA556842-5889-3B47-8930-B8DAAE2D6A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xmlns="" id="{3707DB08-05B3-5C4F-B545-5C34436CF5A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66615" y="1979422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5294" r="6636" b="15046"/>
          <a:stretch/>
        </p:blipFill>
        <p:spPr>
          <a:xfrm>
            <a:off x="723531" y="5681317"/>
            <a:ext cx="2441358" cy="9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39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p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5294" r="6636" b="15046"/>
          <a:stretch/>
        </p:blipFill>
        <p:spPr>
          <a:xfrm>
            <a:off x="723531" y="5681317"/>
            <a:ext cx="2441358" cy="9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10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0" y="0"/>
            <a:ext cx="11288149" cy="5975344"/>
            <a:chOff x="0" y="0"/>
            <a:chExt cx="11288149" cy="5975344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xmlns="" id="{D2913A32-FF56-614D-931F-2F8B2D13AAA4}"/>
                </a:ext>
              </a:extLst>
            </p:cNvPr>
            <p:cNvSpPr txBox="1"/>
            <p:nvPr userDrawn="1"/>
          </p:nvSpPr>
          <p:spPr>
            <a:xfrm>
              <a:off x="8227329" y="4826656"/>
              <a:ext cx="30608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nfosigw</a:t>
              </a:r>
              <a:endParaRPr lang="pl-PL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xmlns="" id="{1CEB0868-E777-E541-A80A-62D34150A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397468" y="5568030"/>
              <a:ext cx="405545" cy="405545"/>
            </a:xfrm>
            <a:prstGeom prst="rect">
              <a:avLst/>
            </a:prstGeom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xmlns="" id="{3CD6DDFC-C2E0-C24A-85B0-17FB20C74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397468" y="4826656"/>
              <a:ext cx="405545" cy="405545"/>
            </a:xfrm>
            <a:prstGeom prst="rect">
              <a:avLst/>
            </a:prstGeom>
          </p:spPr>
        </p:pic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xmlns="" id="{BE6056FC-B2AD-AF44-95B3-0443A6CF17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397468" y="4112880"/>
              <a:ext cx="405545" cy="405545"/>
            </a:xfrm>
            <a:prstGeom prst="rect">
              <a:avLst/>
            </a:prstGeom>
          </p:spPr>
        </p:pic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xmlns="" id="{CCD6212D-F153-9E48-894F-096E6F579041}"/>
                </a:ext>
              </a:extLst>
            </p:cNvPr>
            <p:cNvSpPr txBox="1"/>
            <p:nvPr userDrawn="1"/>
          </p:nvSpPr>
          <p:spPr>
            <a:xfrm>
              <a:off x="8227329" y="4112880"/>
              <a:ext cx="30608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</a:rPr>
                <a:t>www.nfosigw.gov.pl</a:t>
              </a:r>
              <a:endParaRPr lang="en-IE" sz="1100" dirty="0"/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7C38EBFC-6F48-5A40-931F-80C060B9CB55}"/>
                </a:ext>
              </a:extLst>
            </p:cNvPr>
            <p:cNvSpPr txBox="1"/>
            <p:nvPr userDrawn="1"/>
          </p:nvSpPr>
          <p:spPr>
            <a:xfrm>
              <a:off x="8210754" y="5510601"/>
              <a:ext cx="3060820" cy="464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NarodowyFunduszOchronySrodowiskai</a:t>
              </a:r>
              <a:endParaRPr lang="pl-PL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GospodarkiWodnej</a:t>
              </a:r>
              <a:r>
                <a:rPr lang="pl-PL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xmlns="" id="{A4231194-73AC-1443-946A-C9062EC86334}"/>
                </a:ext>
              </a:extLst>
            </p:cNvPr>
            <p:cNvSpPr/>
            <p:nvPr userDrawn="1"/>
          </p:nvSpPr>
          <p:spPr>
            <a:xfrm>
              <a:off x="6970481" y="0"/>
              <a:ext cx="2209045" cy="153909"/>
            </a:xfrm>
            <a:prstGeom prst="rect">
              <a:avLst/>
            </a:prstGeom>
            <a:solidFill>
              <a:srgbClr val="BC2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2" name="Obraz 1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618" y="1290020"/>
              <a:ext cx="4069701" cy="2013623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 userDrawn="1"/>
          </p:nvPicPr>
          <p:blipFill rotWithShape="1">
            <a:blip r:embed="rId6"/>
            <a:srcRect l="24759" r="3965" b="28632"/>
            <a:stretch/>
          </p:blipFill>
          <p:spPr>
            <a:xfrm>
              <a:off x="0" y="8879"/>
              <a:ext cx="6542843" cy="4882718"/>
            </a:xfrm>
            <a:prstGeom prst="rect">
              <a:avLst/>
            </a:prstGeom>
          </p:spPr>
        </p:pic>
      </p:grpSp>
      <p:sp>
        <p:nvSpPr>
          <p:cNvPr id="7" name="pole tekstowe 6"/>
          <p:cNvSpPr txBox="1"/>
          <p:nvPr userDrawn="1"/>
        </p:nvSpPr>
        <p:spPr>
          <a:xfrm>
            <a:off x="798990" y="5274157"/>
            <a:ext cx="494486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pl-PL" sz="4400" b="1" kern="12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Dziękuję za uwagę</a:t>
            </a:r>
            <a:endParaRPr lang="pl-PL" sz="4400" b="1" kern="1200" dirty="0">
              <a:solidFill>
                <a:schemeClr val="accent6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5401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 userDrawn="1"/>
        </p:nvGrpSpPr>
        <p:grpSpPr>
          <a:xfrm>
            <a:off x="504" y="0"/>
            <a:ext cx="12191496" cy="6858000"/>
            <a:chOff x="504" y="0"/>
            <a:chExt cx="12191496" cy="6858000"/>
          </a:xfrm>
        </p:grpSpPr>
        <p:pic>
          <p:nvPicPr>
            <p:cNvPr id="4" name="Obraz 3" descr="Obraz zawierający woda&#10;&#10;Opis wygenerowany automatycznie">
              <a:extLst>
                <a:ext uri="{FF2B5EF4-FFF2-40B4-BE49-F238E27FC236}">
                  <a16:creationId xmlns:a16="http://schemas.microsoft.com/office/drawing/2014/main" xmlns="" id="{5C4809C8-7852-433C-8113-15863038D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04" y="283"/>
              <a:ext cx="12190992" cy="6857433"/>
            </a:xfrm>
            <a:prstGeom prst="rect">
              <a:avLst/>
            </a:prstGeom>
          </p:spPr>
        </p:pic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xmlns="" id="{5A6496C0-F26B-BF43-8070-58E06D7E6DC2}"/>
                </a:ext>
              </a:extLst>
            </p:cNvPr>
            <p:cNvSpPr/>
            <p:nvPr userDrawn="1"/>
          </p:nvSpPr>
          <p:spPr>
            <a:xfrm>
              <a:off x="7306147" y="0"/>
              <a:ext cx="2209045" cy="153909"/>
            </a:xfrm>
            <a:prstGeom prst="rect">
              <a:avLst/>
            </a:prstGeom>
            <a:solidFill>
              <a:srgbClr val="BC2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6" name="Obraz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844" y="6142262"/>
              <a:ext cx="6651156" cy="715738"/>
            </a:xfrm>
            <a:prstGeom prst="rect">
              <a:avLst/>
            </a:prstGeom>
          </p:spPr>
        </p:pic>
        <p:pic>
          <p:nvPicPr>
            <p:cNvPr id="7" name="Obraz 6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9" t="15294" r="6636" b="15046"/>
            <a:stretch/>
          </p:blipFill>
          <p:spPr>
            <a:xfrm>
              <a:off x="1770115" y="5193045"/>
              <a:ext cx="2730863" cy="1092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1106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3A4F283-C374-644F-B87D-EC41E3894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</a:t>
            </a:r>
            <a:endParaRPr lang="en-IE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888156D-0384-6441-AAD1-3BA56189CE9F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xmlns="" id="{CA556842-5889-3B47-8930-B8DAAE2D6A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xmlns="" id="{3707DB08-05B3-5C4F-B545-5C34436CF5A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66615" y="1979422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5" y="5995010"/>
            <a:ext cx="8019529" cy="8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57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xmlns="" id="{84DABCB1-223D-4245-A524-5C4AC36DFA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76670" y="1979423"/>
            <a:ext cx="3877130" cy="33424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xmlns="" id="{6130633C-B67A-C64D-8DD1-B562729F8D3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63124" y="1979423"/>
            <a:ext cx="6047815" cy="3342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Dłuższy cytat, treść przewodnia</a:t>
            </a:r>
          </a:p>
          <a:p>
            <a:r>
              <a:rPr lang="pl-PL" dirty="0" err="1"/>
              <a:t>Witae</a:t>
            </a:r>
            <a:r>
              <a:rPr lang="pl-PL" dirty="0"/>
              <a:t>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</a:t>
            </a:r>
            <a:r>
              <a:rPr lang="pl-PL" dirty="0" err="1"/>
              <a:t>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fugiat</a:t>
            </a:r>
            <a:r>
              <a:rPr lang="pl-PL" dirty="0"/>
              <a:t> quo </a:t>
            </a:r>
            <a:r>
              <a:rPr lang="pl-PL" dirty="0" err="1"/>
              <a:t>voluptas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pariatur</a:t>
            </a:r>
            <a:r>
              <a:rPr lang="pl-PL" dirty="0"/>
              <a:t>? 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5" y="5995010"/>
            <a:ext cx="8019529" cy="8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4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xmlns="" id="{DDE42A52-4FA3-7C4C-AFFA-D70B3D39D2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350674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Treść do obrazka/opis obrazu/tabeli/</a:t>
            </a:r>
            <a:r>
              <a:rPr lang="pl-PL" dirty="0" err="1"/>
              <a:t>diaramu</a:t>
            </a:r>
            <a:r>
              <a:rPr lang="pl-PL" dirty="0"/>
              <a:t>, na które jest przeznaczone puste miejsce po prawej stronie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5" y="5995010"/>
            <a:ext cx="8019529" cy="8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58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bez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5" y="5995010"/>
            <a:ext cx="8019529" cy="8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08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p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5" y="5995010"/>
            <a:ext cx="8019529" cy="8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04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xmlns="" id="{75E78167-7DC3-8C42-BB94-CEDE3B186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xmlns="" id="{D2913A32-FF56-614D-931F-2F8B2D13AAA4}"/>
                </a:ext>
              </a:extLst>
            </p:cNvPr>
            <p:cNvSpPr txBox="1"/>
            <p:nvPr userDrawn="1"/>
          </p:nvSpPr>
          <p:spPr>
            <a:xfrm>
              <a:off x="8227329" y="4826656"/>
              <a:ext cx="30608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nfosigw</a:t>
              </a:r>
              <a:endParaRPr lang="pl-PL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xmlns="" id="{1CEB0868-E777-E541-A80A-62D34150A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397468" y="5568030"/>
              <a:ext cx="405545" cy="405545"/>
            </a:xfrm>
            <a:prstGeom prst="rect">
              <a:avLst/>
            </a:prstGeom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xmlns="" id="{3CD6DDFC-C2E0-C24A-85B0-17FB20C74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397468" y="4826656"/>
              <a:ext cx="405545" cy="405545"/>
            </a:xfrm>
            <a:prstGeom prst="rect">
              <a:avLst/>
            </a:prstGeom>
          </p:spPr>
        </p:pic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xmlns="" id="{BE6056FC-B2AD-AF44-95B3-0443A6CF17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397468" y="4112880"/>
              <a:ext cx="405545" cy="405545"/>
            </a:xfrm>
            <a:prstGeom prst="rect">
              <a:avLst/>
            </a:prstGeom>
          </p:spPr>
        </p:pic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xmlns="" id="{CCD6212D-F153-9E48-894F-096E6F579041}"/>
                </a:ext>
              </a:extLst>
            </p:cNvPr>
            <p:cNvSpPr txBox="1"/>
            <p:nvPr userDrawn="1"/>
          </p:nvSpPr>
          <p:spPr>
            <a:xfrm>
              <a:off x="8227329" y="4112880"/>
              <a:ext cx="30608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</a:rPr>
                <a:t>www.nfosigw.gov.pl</a:t>
              </a:r>
              <a:endParaRPr lang="en-IE" sz="1100" dirty="0"/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7C38EBFC-6F48-5A40-931F-80C060B9CB55}"/>
                </a:ext>
              </a:extLst>
            </p:cNvPr>
            <p:cNvSpPr txBox="1"/>
            <p:nvPr userDrawn="1"/>
          </p:nvSpPr>
          <p:spPr>
            <a:xfrm>
              <a:off x="8210754" y="5510601"/>
              <a:ext cx="3060820" cy="464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NarodowyFunduszOchronySrodowiskai</a:t>
              </a:r>
              <a:endParaRPr lang="pl-PL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GospodarkiWodnej</a:t>
              </a:r>
              <a:r>
                <a:rPr lang="pl-PL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xmlns="" id="{A4231194-73AC-1443-946A-C9062EC86334}"/>
                </a:ext>
              </a:extLst>
            </p:cNvPr>
            <p:cNvSpPr/>
            <p:nvPr userDrawn="1"/>
          </p:nvSpPr>
          <p:spPr>
            <a:xfrm>
              <a:off x="6970481" y="0"/>
              <a:ext cx="2209045" cy="153909"/>
            </a:xfrm>
            <a:prstGeom prst="rect">
              <a:avLst/>
            </a:prstGeom>
            <a:solidFill>
              <a:srgbClr val="BC2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1" name="Obraz 10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9"/>
            <a:stretch/>
          </p:blipFill>
          <p:spPr>
            <a:xfrm>
              <a:off x="6822269" y="6076718"/>
              <a:ext cx="5322383" cy="583121"/>
            </a:xfrm>
            <a:prstGeom prst="rect">
              <a:avLst/>
            </a:prstGeom>
          </p:spPr>
        </p:pic>
        <p:pic>
          <p:nvPicPr>
            <p:cNvPr id="12" name="Obraz 11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618" y="1290020"/>
              <a:ext cx="4069701" cy="2013623"/>
            </a:xfrm>
            <a:prstGeom prst="rect">
              <a:avLst/>
            </a:prstGeom>
          </p:spPr>
        </p:pic>
        <p:grpSp>
          <p:nvGrpSpPr>
            <p:cNvPr id="13" name="Grupa 12"/>
            <p:cNvGrpSpPr/>
            <p:nvPr userDrawn="1"/>
          </p:nvGrpSpPr>
          <p:grpSpPr>
            <a:xfrm>
              <a:off x="0" y="0"/>
              <a:ext cx="11288149" cy="6850435"/>
              <a:chOff x="0" y="0"/>
              <a:chExt cx="11288149" cy="6850435"/>
            </a:xfrm>
          </p:grpSpPr>
          <p:sp>
            <p:nvSpPr>
              <p:cNvPr id="14" name="pole tekstowe 13">
                <a:extLst>
                  <a:ext uri="{FF2B5EF4-FFF2-40B4-BE49-F238E27FC236}">
                    <a16:creationId xmlns:a16="http://schemas.microsoft.com/office/drawing/2014/main" xmlns="" id="{D2913A32-FF56-614D-931F-2F8B2D13AAA4}"/>
                  </a:ext>
                </a:extLst>
              </p:cNvPr>
              <p:cNvSpPr txBox="1"/>
              <p:nvPr userDrawn="1"/>
            </p:nvSpPr>
            <p:spPr>
              <a:xfrm>
                <a:off x="8227329" y="4826656"/>
                <a:ext cx="30608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 algn="l">
                  <a:spcBef>
                    <a:spcPct val="20000"/>
                  </a:spcBef>
                  <a:defRPr/>
                </a:pPr>
                <a:r>
                  <a:rPr lang="pl-PL" sz="1100" dirty="0" err="1">
                    <a:solidFill>
                      <a:schemeClr val="bg1">
                        <a:lumMod val="50000"/>
                      </a:schemeClr>
                    </a:solidFill>
                  </a:rPr>
                  <a:t>nfosigw</a:t>
                </a:r>
                <a:endParaRPr lang="pl-PL" sz="11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15" name="Obraz 14">
                <a:extLst>
                  <a:ext uri="{FF2B5EF4-FFF2-40B4-BE49-F238E27FC236}">
                    <a16:creationId xmlns:a16="http://schemas.microsoft.com/office/drawing/2014/main" xmlns="" id="{1CEB0868-E777-E541-A80A-62D34150ACE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7397468" y="5568030"/>
                <a:ext cx="405545" cy="405545"/>
              </a:xfrm>
              <a:prstGeom prst="rect">
                <a:avLst/>
              </a:prstGeom>
            </p:spPr>
          </p:pic>
          <p:pic>
            <p:nvPicPr>
              <p:cNvPr id="16" name="Obraz 15">
                <a:extLst>
                  <a:ext uri="{FF2B5EF4-FFF2-40B4-BE49-F238E27FC236}">
                    <a16:creationId xmlns:a16="http://schemas.microsoft.com/office/drawing/2014/main" xmlns="" id="{3CD6DDFC-C2E0-C24A-85B0-17FB20C745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397468" y="4826656"/>
                <a:ext cx="405545" cy="405545"/>
              </a:xfrm>
              <a:prstGeom prst="rect">
                <a:avLst/>
              </a:prstGeom>
            </p:spPr>
          </p:pic>
          <p:pic>
            <p:nvPicPr>
              <p:cNvPr id="17" name="Obraz 16">
                <a:extLst>
                  <a:ext uri="{FF2B5EF4-FFF2-40B4-BE49-F238E27FC236}">
                    <a16:creationId xmlns:a16="http://schemas.microsoft.com/office/drawing/2014/main" xmlns="" id="{BE6056FC-B2AD-AF44-95B3-0443A6CF17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7397468" y="4112880"/>
                <a:ext cx="405545" cy="405545"/>
              </a:xfrm>
              <a:prstGeom prst="rect">
                <a:avLst/>
              </a:prstGeom>
            </p:spPr>
          </p:pic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xmlns="" id="{CCD6212D-F153-9E48-894F-096E6F579041}"/>
                  </a:ext>
                </a:extLst>
              </p:cNvPr>
              <p:cNvSpPr txBox="1"/>
              <p:nvPr userDrawn="1"/>
            </p:nvSpPr>
            <p:spPr>
              <a:xfrm>
                <a:off x="8227329" y="4112880"/>
                <a:ext cx="30608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pl-PL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</a:rPr>
                  <a:t>www.nfosigw.gov.pl</a:t>
                </a:r>
                <a:endParaRPr lang="en-IE" sz="1100" dirty="0"/>
              </a:p>
            </p:txBody>
          </p:sp>
          <p:sp>
            <p:nvSpPr>
              <p:cNvPr id="25" name="pole tekstowe 24">
                <a:extLst>
                  <a:ext uri="{FF2B5EF4-FFF2-40B4-BE49-F238E27FC236}">
                    <a16:creationId xmlns:a16="http://schemas.microsoft.com/office/drawing/2014/main" xmlns="" id="{7C38EBFC-6F48-5A40-931F-80C060B9CB55}"/>
                  </a:ext>
                </a:extLst>
              </p:cNvPr>
              <p:cNvSpPr txBox="1"/>
              <p:nvPr userDrawn="1"/>
            </p:nvSpPr>
            <p:spPr>
              <a:xfrm>
                <a:off x="8210754" y="5510601"/>
                <a:ext cx="3060820" cy="46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 algn="l">
                  <a:spcBef>
                    <a:spcPct val="20000"/>
                  </a:spcBef>
                  <a:defRPr/>
                </a:pPr>
                <a:r>
                  <a:rPr lang="pl-PL" sz="1100" dirty="0" err="1">
                    <a:solidFill>
                      <a:schemeClr val="bg1">
                        <a:lumMod val="50000"/>
                      </a:schemeClr>
                    </a:solidFill>
                  </a:rPr>
                  <a:t>NarodowyFunduszOchronySrodowiskai</a:t>
                </a:r>
                <a:endParaRPr lang="pl-PL" sz="11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342900" lvl="0" indent="-342900" algn="l">
                  <a:spcBef>
                    <a:spcPct val="20000"/>
                  </a:spcBef>
                  <a:defRPr/>
                </a:pPr>
                <a:r>
                  <a:rPr lang="pl-PL" sz="1100" dirty="0" err="1">
                    <a:solidFill>
                      <a:schemeClr val="bg1">
                        <a:lumMod val="50000"/>
                      </a:schemeClr>
                    </a:solidFill>
                  </a:rPr>
                  <a:t>GospodarkiWodnej</a:t>
                </a:r>
                <a:r>
                  <a:rPr lang="pl-PL" sz="11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26" name="Prostokąt 25">
                <a:extLst>
                  <a:ext uri="{FF2B5EF4-FFF2-40B4-BE49-F238E27FC236}">
                    <a16:creationId xmlns:a16="http://schemas.microsoft.com/office/drawing/2014/main" xmlns="" id="{A4231194-73AC-1443-946A-C9062EC86334}"/>
                  </a:ext>
                </a:extLst>
              </p:cNvPr>
              <p:cNvSpPr/>
              <p:nvPr userDrawn="1"/>
            </p:nvSpPr>
            <p:spPr>
              <a:xfrm>
                <a:off x="6970481" y="0"/>
                <a:ext cx="2209045" cy="153909"/>
              </a:xfrm>
              <a:prstGeom prst="rect">
                <a:avLst/>
              </a:prstGeom>
              <a:solidFill>
                <a:srgbClr val="BC27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pic>
            <p:nvPicPr>
              <p:cNvPr id="27" name="Obraz 26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1618" y="1290020"/>
                <a:ext cx="4069701" cy="2013623"/>
              </a:xfrm>
              <a:prstGeom prst="rect">
                <a:avLst/>
              </a:prstGeom>
            </p:spPr>
          </p:pic>
          <p:pic>
            <p:nvPicPr>
              <p:cNvPr id="28" name="Obraz 27"/>
              <p:cNvPicPr>
                <a:picLocks noChangeAspect="1"/>
              </p:cNvPicPr>
              <p:nvPr userDrawn="1"/>
            </p:nvPicPr>
            <p:blipFill rotWithShape="1">
              <a:blip r:embed="rId8"/>
              <a:srcRect l="24759" r="387"/>
              <a:stretch/>
            </p:blipFill>
            <p:spPr>
              <a:xfrm>
                <a:off x="0" y="8878"/>
                <a:ext cx="6871317" cy="68415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2638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xmlns="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xmlns="" id="{84DABCB1-223D-4245-A524-5C4AC36DFA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76670" y="1979423"/>
            <a:ext cx="3877130" cy="33424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xmlns="" id="{6130633C-B67A-C64D-8DD1-B562729F8D3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63124" y="1979423"/>
            <a:ext cx="6047815" cy="3342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Dłuższy cytat, treść przewodnia</a:t>
            </a:r>
          </a:p>
          <a:p>
            <a:r>
              <a:rPr lang="pl-PL" dirty="0" err="1"/>
              <a:t>Witae</a:t>
            </a:r>
            <a:r>
              <a:rPr lang="pl-PL" dirty="0"/>
              <a:t>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</a:t>
            </a:r>
            <a:r>
              <a:rPr lang="pl-PL" dirty="0" err="1"/>
              <a:t>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fugiat</a:t>
            </a:r>
            <a:r>
              <a:rPr lang="pl-PL" dirty="0"/>
              <a:t> quo </a:t>
            </a:r>
            <a:r>
              <a:rPr lang="pl-PL" dirty="0" err="1"/>
              <a:t>voluptas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pariatur</a:t>
            </a:r>
            <a:r>
              <a:rPr lang="pl-PL" dirty="0"/>
              <a:t>? 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5294" r="6636" b="15046"/>
          <a:stretch/>
        </p:blipFill>
        <p:spPr>
          <a:xfrm>
            <a:off x="723531" y="5681317"/>
            <a:ext cx="2441358" cy="9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79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xmlns="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xmlns="" id="{DDE42A52-4FA3-7C4C-AFFA-D70B3D39D2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350674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Treść do obrazka/opis obrazu/tabeli/</a:t>
            </a:r>
            <a:r>
              <a:rPr lang="pl-PL" dirty="0" err="1"/>
              <a:t>diaramu</a:t>
            </a:r>
            <a:r>
              <a:rPr lang="pl-PL" dirty="0"/>
              <a:t>, na które jest przeznaczone puste miejsce po prawej stronie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5294" r="6636" b="15046"/>
          <a:stretch/>
        </p:blipFill>
        <p:spPr>
          <a:xfrm>
            <a:off x="723531" y="5681317"/>
            <a:ext cx="2441358" cy="9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63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bez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xmlns="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5294" r="6636" b="15046"/>
          <a:stretch/>
        </p:blipFill>
        <p:spPr>
          <a:xfrm>
            <a:off x="723531" y="5681317"/>
            <a:ext cx="2441358" cy="9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3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p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15294" r="6636" b="15046"/>
          <a:stretch/>
        </p:blipFill>
        <p:spPr>
          <a:xfrm>
            <a:off x="723531" y="5681317"/>
            <a:ext cx="2441358" cy="97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5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 userDrawn="1"/>
        </p:nvGrpSpPr>
        <p:grpSpPr>
          <a:xfrm>
            <a:off x="0" y="0"/>
            <a:ext cx="11288149" cy="6850435"/>
            <a:chOff x="0" y="0"/>
            <a:chExt cx="11288149" cy="6850435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xmlns="" id="{D2913A32-FF56-614D-931F-2F8B2D13AAA4}"/>
                </a:ext>
              </a:extLst>
            </p:cNvPr>
            <p:cNvSpPr txBox="1"/>
            <p:nvPr userDrawn="1"/>
          </p:nvSpPr>
          <p:spPr>
            <a:xfrm>
              <a:off x="8227329" y="4826656"/>
              <a:ext cx="30608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nfosigw</a:t>
              </a:r>
              <a:endParaRPr lang="pl-PL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xmlns="" id="{1CEB0868-E777-E541-A80A-62D34150A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397468" y="5568030"/>
              <a:ext cx="405545" cy="405545"/>
            </a:xfrm>
            <a:prstGeom prst="rect">
              <a:avLst/>
            </a:prstGeom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xmlns="" id="{3CD6DDFC-C2E0-C24A-85B0-17FB20C74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397468" y="4826656"/>
              <a:ext cx="405545" cy="405545"/>
            </a:xfrm>
            <a:prstGeom prst="rect">
              <a:avLst/>
            </a:prstGeom>
          </p:spPr>
        </p:pic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xmlns="" id="{BE6056FC-B2AD-AF44-95B3-0443A6CF17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397468" y="4112880"/>
              <a:ext cx="405545" cy="405545"/>
            </a:xfrm>
            <a:prstGeom prst="rect">
              <a:avLst/>
            </a:prstGeom>
          </p:spPr>
        </p:pic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xmlns="" id="{CCD6212D-F153-9E48-894F-096E6F579041}"/>
                </a:ext>
              </a:extLst>
            </p:cNvPr>
            <p:cNvSpPr txBox="1"/>
            <p:nvPr userDrawn="1"/>
          </p:nvSpPr>
          <p:spPr>
            <a:xfrm>
              <a:off x="8227329" y="4112880"/>
              <a:ext cx="30608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pl-P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</a:rPr>
                <a:t>www.nfosigw.gov.pl</a:t>
              </a:r>
              <a:endParaRPr lang="en-IE" sz="1100" dirty="0"/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xmlns="" id="{7C38EBFC-6F48-5A40-931F-80C060B9CB55}"/>
                </a:ext>
              </a:extLst>
            </p:cNvPr>
            <p:cNvSpPr txBox="1"/>
            <p:nvPr userDrawn="1"/>
          </p:nvSpPr>
          <p:spPr>
            <a:xfrm>
              <a:off x="8210754" y="5510601"/>
              <a:ext cx="3060820" cy="464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NarodowyFunduszOchronySrodowiskai</a:t>
              </a:r>
              <a:endParaRPr lang="pl-PL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342900" lvl="0" indent="-342900" algn="l">
                <a:spcBef>
                  <a:spcPct val="20000"/>
                </a:spcBef>
                <a:defRPr/>
              </a:pPr>
              <a:r>
                <a:rPr lang="pl-PL" sz="1100" dirty="0" err="1">
                  <a:solidFill>
                    <a:schemeClr val="bg1">
                      <a:lumMod val="50000"/>
                    </a:schemeClr>
                  </a:solidFill>
                </a:rPr>
                <a:t>GospodarkiWodnej</a:t>
              </a:r>
              <a:r>
                <a:rPr lang="pl-PL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xmlns="" id="{A4231194-73AC-1443-946A-C9062EC86334}"/>
                </a:ext>
              </a:extLst>
            </p:cNvPr>
            <p:cNvSpPr/>
            <p:nvPr userDrawn="1"/>
          </p:nvSpPr>
          <p:spPr>
            <a:xfrm>
              <a:off x="6970481" y="0"/>
              <a:ext cx="2209045" cy="153909"/>
            </a:xfrm>
            <a:prstGeom prst="rect">
              <a:avLst/>
            </a:prstGeom>
            <a:solidFill>
              <a:srgbClr val="BC2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2" name="Obraz 1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618" y="1290020"/>
              <a:ext cx="4069701" cy="2013623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 userDrawn="1"/>
          </p:nvPicPr>
          <p:blipFill rotWithShape="1">
            <a:blip r:embed="rId6"/>
            <a:srcRect l="24759" r="387"/>
            <a:stretch/>
          </p:blipFill>
          <p:spPr>
            <a:xfrm>
              <a:off x="0" y="8878"/>
              <a:ext cx="6871317" cy="6841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482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 userDrawn="1"/>
        </p:nvGrpSpPr>
        <p:grpSpPr>
          <a:xfrm>
            <a:off x="504" y="0"/>
            <a:ext cx="12191496" cy="6858000"/>
            <a:chOff x="504" y="0"/>
            <a:chExt cx="12191496" cy="6858000"/>
          </a:xfrm>
        </p:grpSpPr>
        <p:pic>
          <p:nvPicPr>
            <p:cNvPr id="4" name="Obraz 3" descr="Obraz zawierający woda&#10;&#10;Opis wygenerowany automatycznie">
              <a:extLst>
                <a:ext uri="{FF2B5EF4-FFF2-40B4-BE49-F238E27FC236}">
                  <a16:creationId xmlns:a16="http://schemas.microsoft.com/office/drawing/2014/main" xmlns="" id="{5C4809C8-7852-433C-8113-15863038D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04" y="283"/>
              <a:ext cx="12190992" cy="6857433"/>
            </a:xfrm>
            <a:prstGeom prst="rect">
              <a:avLst/>
            </a:prstGeom>
          </p:spPr>
        </p:pic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xmlns="" id="{5A6496C0-F26B-BF43-8070-58E06D7E6DC2}"/>
                </a:ext>
              </a:extLst>
            </p:cNvPr>
            <p:cNvSpPr/>
            <p:nvPr userDrawn="1"/>
          </p:nvSpPr>
          <p:spPr>
            <a:xfrm>
              <a:off x="7306147" y="0"/>
              <a:ext cx="2209045" cy="153909"/>
            </a:xfrm>
            <a:prstGeom prst="rect">
              <a:avLst/>
            </a:prstGeom>
            <a:solidFill>
              <a:srgbClr val="BC2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6" name="Obraz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844" y="6142262"/>
              <a:ext cx="6651156" cy="715738"/>
            </a:xfrm>
            <a:prstGeom prst="rect">
              <a:avLst/>
            </a:prstGeom>
          </p:spPr>
        </p:pic>
        <p:pic>
          <p:nvPicPr>
            <p:cNvPr id="7" name="Obraz 6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9" t="15294" r="6636" b="15046"/>
            <a:stretch/>
          </p:blipFill>
          <p:spPr>
            <a:xfrm>
              <a:off x="1770115" y="5193045"/>
              <a:ext cx="2730863" cy="1092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54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3A4F283-C374-644F-B87D-EC41E3894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</a:t>
            </a:r>
            <a:endParaRPr lang="en-IE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888156D-0384-6441-AAD1-3BA56189CE9F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xmlns="" id="{CA556842-5889-3B47-8930-B8DAAE2D6A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xmlns="" id="{3707DB08-05B3-5C4F-B545-5C34436CF5A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66615" y="1979422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5" y="5995010"/>
            <a:ext cx="8019529" cy="8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6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47C7085-6C89-4D4C-AD70-3596BCF2D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www.nfosigw.gov.pl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7104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5" r:id="rId3"/>
    <p:sldLayoutId id="2147483667" r:id="rId4"/>
    <p:sldLayoutId id="2147483666" r:id="rId5"/>
    <p:sldLayoutId id="2147483668" r:id="rId6"/>
    <p:sldLayoutId id="214748366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47C7085-6C89-4D4C-AD70-3596BCF2D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/>
              <a:t>www.nfosigw.gov.pl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5329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47C7085-6C89-4D4C-AD70-3596BCF2D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smtClean="0"/>
              <a:t>www.nfosigw.gov.pl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058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47C7085-6C89-4D4C-AD70-3596BCF2D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/>
              <a:t>www.nfosigw.gov.pl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2793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DDAB69B8-F176-4CA6-B9E0-97783A869172}"/>
              </a:ext>
            </a:extLst>
          </p:cNvPr>
          <p:cNvSpPr txBox="1"/>
          <p:nvPr/>
        </p:nvSpPr>
        <p:spPr>
          <a:xfrm>
            <a:off x="150920" y="5031616"/>
            <a:ext cx="12041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Program „Mój Prąd”. </a:t>
            </a: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/>
            </a:r>
            <a:b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Podsumowanie </a:t>
            </a: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 perspektywy. </a:t>
            </a:r>
            <a:endParaRPr kumimoji="0" lang="pl-P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52AFEB2-1ED4-40A5-B587-462334CA1BB0}"/>
              </a:ext>
            </a:extLst>
          </p:cNvPr>
          <p:cNvSpPr txBox="1"/>
          <p:nvPr/>
        </p:nvSpPr>
        <p:spPr>
          <a:xfrm flipH="1">
            <a:off x="-1" y="6460917"/>
            <a:ext cx="12191999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Warszawa, 13 stycznia</a:t>
            </a:r>
            <a:r>
              <a:rPr kumimoji="0" lang="en-GB" sz="11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1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  <a:endParaRPr kumimoji="0" lang="en-US" sz="11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t="37116" r="20812" b="39510"/>
          <a:stretch/>
        </p:blipFill>
        <p:spPr>
          <a:xfrm>
            <a:off x="7022235" y="272760"/>
            <a:ext cx="3945402" cy="1674990"/>
          </a:xfrm>
          <a:prstGeom prst="rect">
            <a:avLst/>
          </a:prstGeom>
        </p:spPr>
      </p:pic>
      <p:pic>
        <p:nvPicPr>
          <p:cNvPr id="15" name="Grafika 30">
            <a:extLst>
              <a:ext uri="{FF2B5EF4-FFF2-40B4-BE49-F238E27FC236}">
                <a16:creationId xmlns:a16="http://schemas.microsoft.com/office/drawing/2014/main" xmlns="" id="{3BBCA72E-3AC7-4535-B8A9-C86C27AD0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52977" y="624326"/>
            <a:ext cx="3450923" cy="11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0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" y="0"/>
            <a:ext cx="1217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21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" y="0"/>
            <a:ext cx="1217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5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"/>
            <a:ext cx="12192478" cy="685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1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"/>
            <a:ext cx="12192478" cy="685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9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DDAB69B8-F176-4CA6-B9E0-97783A869172}"/>
              </a:ext>
            </a:extLst>
          </p:cNvPr>
          <p:cNvSpPr txBox="1"/>
          <p:nvPr/>
        </p:nvSpPr>
        <p:spPr>
          <a:xfrm>
            <a:off x="71021" y="5715197"/>
            <a:ext cx="12041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Dziękujemy za uwagę.</a:t>
            </a:r>
            <a:endParaRPr kumimoji="0" lang="pl-P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t="37116" r="20812" b="39510"/>
          <a:stretch/>
        </p:blipFill>
        <p:spPr>
          <a:xfrm>
            <a:off x="7022235" y="272760"/>
            <a:ext cx="3945402" cy="1674990"/>
          </a:xfrm>
          <a:prstGeom prst="rect">
            <a:avLst/>
          </a:prstGeom>
        </p:spPr>
      </p:pic>
      <p:pic>
        <p:nvPicPr>
          <p:cNvPr id="15" name="Grafika 30">
            <a:extLst>
              <a:ext uri="{FF2B5EF4-FFF2-40B4-BE49-F238E27FC236}">
                <a16:creationId xmlns:a16="http://schemas.microsoft.com/office/drawing/2014/main" xmlns="" id="{3BBCA72E-3AC7-4535-B8A9-C86C27AD0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52977" y="624326"/>
            <a:ext cx="3450923" cy="11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0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2884</TotalTime>
  <Words>14</Words>
  <Application>Microsoft Office PowerPoint</Application>
  <PresentationFormat>Panoramiczny</PresentationFormat>
  <Paragraphs>3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Projekt niestandardowy</vt:lpstr>
      <vt:lpstr>1_Projekt niestandardowy</vt:lpstr>
      <vt:lpstr>2_Projekt niestandardowy</vt:lpstr>
      <vt:lpstr>3_Projekt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Kolacz-Smieja</dc:creator>
  <cp:lastModifiedBy>Bieniecka-Popardowska Donata</cp:lastModifiedBy>
  <cp:revision>251</cp:revision>
  <cp:lastPrinted>2019-11-27T10:45:28Z</cp:lastPrinted>
  <dcterms:created xsi:type="dcterms:W3CDTF">2018-11-26T12:40:50Z</dcterms:created>
  <dcterms:modified xsi:type="dcterms:W3CDTF">2020-01-13T07:28:00Z</dcterms:modified>
</cp:coreProperties>
</file>