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4" r:id="rId1"/>
    <p:sldMasterId id="2147483662" r:id="rId2"/>
    <p:sldMasterId id="2147483664" r:id="rId3"/>
    <p:sldMasterId id="2147483705" r:id="rId4"/>
  </p:sldMasterIdLst>
  <p:notesMasterIdLst>
    <p:notesMasterId r:id="rId22"/>
  </p:notesMasterIdLst>
  <p:sldIdLst>
    <p:sldId id="256" r:id="rId5"/>
    <p:sldId id="257" r:id="rId6"/>
    <p:sldId id="463" r:id="rId7"/>
    <p:sldId id="502" r:id="rId8"/>
    <p:sldId id="461" r:id="rId9"/>
    <p:sldId id="464" r:id="rId10"/>
    <p:sldId id="498" r:id="rId11"/>
    <p:sldId id="493" r:id="rId12"/>
    <p:sldId id="478" r:id="rId13"/>
    <p:sldId id="505" r:id="rId14"/>
    <p:sldId id="507" r:id="rId15"/>
    <p:sldId id="510" r:id="rId16"/>
    <p:sldId id="503" r:id="rId17"/>
    <p:sldId id="504" r:id="rId18"/>
    <p:sldId id="508" r:id="rId19"/>
    <p:sldId id="511" r:id="rId20"/>
    <p:sldId id="485" r:id="rId21"/>
  </p:sldIdLst>
  <p:sldSz cx="12192000" cy="6858000"/>
  <p:notesSz cx="6858000" cy="9144000"/>
  <p:embeddedFontLst>
    <p:embeddedFont>
      <p:font typeface="Nunito Sans Regular" panose="020B0604020202020204" charset="-18"/>
      <p:regular r:id="rId23"/>
    </p:embeddedFont>
    <p:embeddedFont>
      <p:font typeface="Nunito Sans" panose="020B0604020202020204" charset="-18"/>
      <p:regular r:id="rId24"/>
      <p:bold r:id="rId25"/>
      <p:italic r:id="rId26"/>
      <p:boldItalic r:id="rId27"/>
    </p:embeddedFont>
    <p:embeddedFont>
      <p:font typeface="Microsoft YaHei" panose="020B0503020204020204" pitchFamily="34" charset="-122"/>
      <p:regular r:id="rId28"/>
      <p:bold r:id="rId29"/>
    </p:embeddedFont>
    <p:embeddedFont>
      <p:font typeface="Calibri" panose="020F0502020204030204" pitchFamily="34" charset="0"/>
      <p:regular r:id="rId30"/>
      <p:bold r:id="rId31"/>
      <p:italic r:id="rId32"/>
      <p:boldItalic r:id="rId33"/>
    </p:embeddedFont>
    <p:embeddedFont>
      <p:font typeface="Tahoma" panose="020B0604030504040204" pitchFamily="34" charset="0"/>
      <p:regular r:id="rId34"/>
      <p:bold r:id="rId35"/>
    </p:embeddedFont>
    <p:embeddedFont>
      <p:font typeface="Montserrat Medium" panose="020B0604020202020204" charset="-18"/>
      <p:regular r:id="rId36"/>
      <p:italic r:id="rId37"/>
    </p:embeddedFont>
    <p:embeddedFont>
      <p:font typeface="Nunito Sans Light" panose="020B0604020202020204" charset="-18"/>
      <p:regular r:id="rId38"/>
      <p:italic r:id="rId3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0D217A-5A5A-340F-F1FC-42D15B6D841C}" name="Pam Rubin" initials="PR" userId="56a448dab83a7d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ADB"/>
    <a:srgbClr val="005299"/>
    <a:srgbClr val="A5A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632" autoAdjust="0"/>
    <p:restoredTop sz="94660"/>
  </p:normalViewPr>
  <p:slideViewPr>
    <p:cSldViewPr showGuides="1">
      <p:cViewPr>
        <p:scale>
          <a:sx n="117" d="100"/>
          <a:sy n="117" d="100"/>
        </p:scale>
        <p:origin x="-108" y="-102"/>
      </p:cViewPr>
      <p:guideLst>
        <p:guide orient="horz" pos="2160"/>
        <p:guide pos="384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heme" Target="theme/theme1.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2DBE8-CFB2-4BE0-B5DA-0384BB260DBA}" type="datetimeFigureOut">
              <a:rPr lang="de-DE" smtClean="0"/>
              <a:t>06.02.2023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C3A0A-D1DB-43E1-B772-4642FA57906E}" type="slidenum">
              <a:rPr lang="de-DE" smtClean="0"/>
              <a:t>‹#›</a:t>
            </a:fld>
            <a:endParaRPr lang="de-DE"/>
          </a:p>
        </p:txBody>
      </p:sp>
    </p:spTree>
    <p:extLst>
      <p:ext uri="{BB962C8B-B14F-4D97-AF65-F5344CB8AC3E}">
        <p14:creationId xmlns:p14="http://schemas.microsoft.com/office/powerpoint/2010/main" val="133812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25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en-US" altLang="pl-PL">
              <a:latin typeface="Times New Roman" pitchFamily="18" charset="0"/>
            </a:endParaRPr>
          </a:p>
        </p:txBody>
      </p:sp>
      <p:sp>
        <p:nvSpPr>
          <p:cNvPr id="22532" name="Symbol zastępczy numeru slajdu 3"/>
          <p:cNvSpPr>
            <a:spLocks noGrp="1"/>
          </p:cNvSpPr>
          <p:nvPr>
            <p:ph type="sldNum" sz="quarter" idx="5"/>
          </p:nvPr>
        </p:nvSpPr>
        <p:spPr bwMode="auto">
          <a:noFill/>
          <a:ln>
            <a:miter lim="800000"/>
            <a:headEnd/>
            <a:tailEnd/>
          </a:ln>
        </p:spPr>
        <p:txBody>
          <a:bodyPr/>
          <a:lstStyle/>
          <a:p>
            <a:fld id="{1861E7D6-2EAD-4530-9C56-EC3EBB189579}" type="slidenum">
              <a:rPr lang="pl-PL" altLang="pl-PL">
                <a:latin typeface="Tahoma" pitchFamily="34" charset="0"/>
              </a:rPr>
              <a:pPr/>
              <a:t>7</a:t>
            </a:fld>
            <a:endParaRPr lang="pl-PL" altLang="pl-PL">
              <a:latin typeface="Tahoma" pitchFamily="34" charset="0"/>
            </a:endParaRPr>
          </a:p>
        </p:txBody>
      </p:sp>
    </p:spTree>
    <p:extLst>
      <p:ext uri="{BB962C8B-B14F-4D97-AF65-F5344CB8AC3E}">
        <p14:creationId xmlns:p14="http://schemas.microsoft.com/office/powerpoint/2010/main" val="408557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itb.pl/" TargetMode="External"/><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8496575" cy="648287"/>
          </a:xfrm>
          <a:prstGeom prst="rect">
            <a:avLst/>
          </a:prstGeom>
        </p:spPr>
        <p:txBody>
          <a:bodyPr anchor="t"/>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412875"/>
            <a:ext cx="8496575" cy="4608513"/>
          </a:xfrm>
          <a:prstGeom prst="rect">
            <a:avLst/>
          </a:prstGeom>
        </p:spPr>
        <p:txBody>
          <a:bodyPr/>
          <a:lstStyle>
            <a:lvl1pPr marL="273600" indent="-274320">
              <a:lnSpc>
                <a:spcPts val="2400"/>
              </a:lnSpc>
              <a:spcBef>
                <a:spcPts val="1200"/>
              </a:spcBef>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liennummernplatzhalter 5">
            <a:extLst>
              <a:ext uri="{FF2B5EF4-FFF2-40B4-BE49-F238E27FC236}">
                <a16:creationId xmlns="" xmlns:a16="http://schemas.microsoft.com/office/drawing/2014/main" id="{E42C9D0C-6000-4A93-BD20-CCE426A806DA}"/>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444256862"/>
      </p:ext>
    </p:extLst>
  </p:cSld>
  <p:clrMapOvr>
    <a:masterClrMapping/>
  </p:clrMapOvr>
  <p:extLst>
    <p:ext uri="{DCECCB84-F9BA-43D5-87BE-67443E8EF086}">
      <p15:sldGuideLst xmlns="" xmlns:p15="http://schemas.microsoft.com/office/powerpoint/2012/main">
        <p15:guide id="1" pos="5654">
          <p15:clr>
            <a:srgbClr val="FBAE40"/>
          </p15:clr>
        </p15:guide>
        <p15:guide id="2" pos="302">
          <p15:clr>
            <a:srgbClr val="FBAE40"/>
          </p15:clr>
        </p15:guide>
        <p15:guide id="3" orient="horz" pos="391">
          <p15:clr>
            <a:srgbClr val="FBAE40"/>
          </p15:clr>
        </p15:guide>
        <p15:guide id="4" orient="horz" pos="799">
          <p15:clr>
            <a:srgbClr val="FBAE40"/>
          </p15:clr>
        </p15:guide>
        <p15:guide id="5" orient="horz" pos="890">
          <p15:clr>
            <a:srgbClr val="FBAE40"/>
          </p15:clr>
        </p15:guide>
        <p15:guide id="6" orient="horz" pos="3793">
          <p15:clr>
            <a:srgbClr val="FBAE40"/>
          </p15:clr>
        </p15:guide>
        <p15:guide id="7"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line header + full screen">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1075740"/>
          </a:xfrm>
          <a:prstGeom prst="rect">
            <a:avLst/>
          </a:prstGeom>
        </p:spPr>
        <p:txBody>
          <a:bodyPr anchor="b"/>
          <a:lstStyle>
            <a:lvl1pPr>
              <a:defRPr sz="3200">
                <a:solidFill>
                  <a:schemeClr val="accent1"/>
                </a:solidFill>
                <a:latin typeface="Montserrat Medium" panose="00000600000000000000"/>
              </a:defRPr>
            </a:lvl1pPr>
          </a:lstStyle>
          <a:p>
            <a:r>
              <a:rPr lang="en-GB" dirty="0"/>
              <a:t>2-line</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989000"/>
            <a:ext cx="11377613" cy="4032388"/>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liennummernplatzhalter 5">
            <a:extLst>
              <a:ext uri="{FF2B5EF4-FFF2-40B4-BE49-F238E27FC236}">
                <a16:creationId xmlns="" xmlns:a16="http://schemas.microsoft.com/office/drawing/2014/main" id="{24D65B6E-BD7A-4EA1-BE39-CCB5DAAA18B3}"/>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3072623525"/>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7468">
          <p15:clr>
            <a:srgbClr val="FBAE40"/>
          </p15:clr>
        </p15:guide>
        <p15:guide id="5" orient="horz" pos="391">
          <p15:clr>
            <a:srgbClr val="FBAE40"/>
          </p15:clr>
        </p15:guide>
        <p15:guide id="6" orient="horz" pos="1071">
          <p15:clr>
            <a:srgbClr val="FBAE40"/>
          </p15:clr>
        </p15:guide>
        <p15:guide id="7" orient="horz" pos="1253">
          <p15:clr>
            <a:srgbClr val="FBAE40"/>
          </p15:clr>
        </p15:guide>
        <p15:guide id="8" orient="horz" pos="3793">
          <p15:clr>
            <a:srgbClr val="FBAE40"/>
          </p15:clr>
        </p15:guide>
        <p15:guide id="9" pos="5654">
          <p15:clr>
            <a:srgbClr val="FBAE40"/>
          </p15:clr>
        </p15:guide>
        <p15:guide id="10" pos="7378" userDrawn="1">
          <p15:clr>
            <a:srgbClr val="FBAE40"/>
          </p15:clr>
        </p15:guide>
        <p15:guide id="11" pos="61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line header + column + various image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1075740"/>
          </a:xfrm>
          <a:prstGeom prst="rect">
            <a:avLst/>
          </a:prstGeom>
        </p:spPr>
        <p:txBody>
          <a:bodyPr anchor="b"/>
          <a:lstStyle>
            <a:lvl1pPr>
              <a:defRPr sz="3200">
                <a:solidFill>
                  <a:schemeClr val="accent1"/>
                </a:solidFill>
                <a:latin typeface="Montserrat Medium" panose="00000600000000000000"/>
              </a:defRPr>
            </a:lvl1pPr>
          </a:lstStyle>
          <a:p>
            <a:r>
              <a:rPr lang="en-GB" dirty="0"/>
              <a:t>2-line</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062" y="1986308"/>
            <a:ext cx="5256576" cy="4035080"/>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Bildplatzhalter 4">
            <a:extLst>
              <a:ext uri="{FF2B5EF4-FFF2-40B4-BE49-F238E27FC236}">
                <a16:creationId xmlns="" xmlns:a16="http://schemas.microsoft.com/office/drawing/2014/main" id="{FA71054F-7073-4170-A548-010E7AAC99E7}"/>
              </a:ext>
            </a:extLst>
          </p:cNvPr>
          <p:cNvSpPr>
            <a:spLocks noGrp="1" noChangeAspect="1"/>
          </p:cNvSpPr>
          <p:nvPr>
            <p:ph type="pic" sz="quarter" idx="12" hasCustomPrompt="1"/>
          </p:nvPr>
        </p:nvSpPr>
        <p:spPr>
          <a:xfrm>
            <a:off x="6456001" y="4149001"/>
            <a:ext cx="2521038" cy="1872388"/>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9" name="Bildplatzhalter 4">
            <a:extLst>
              <a:ext uri="{FF2B5EF4-FFF2-40B4-BE49-F238E27FC236}">
                <a16:creationId xmlns="" xmlns:a16="http://schemas.microsoft.com/office/drawing/2014/main" id="{D0E1EAC6-544D-4A5E-8E96-80737DCF1C4D}"/>
              </a:ext>
            </a:extLst>
          </p:cNvPr>
          <p:cNvSpPr>
            <a:spLocks noGrp="1" noChangeAspect="1"/>
          </p:cNvSpPr>
          <p:nvPr>
            <p:ph type="pic" sz="quarter" idx="13" hasCustomPrompt="1"/>
          </p:nvPr>
        </p:nvSpPr>
        <p:spPr>
          <a:xfrm>
            <a:off x="6460801" y="1989001"/>
            <a:ext cx="2521038" cy="1949468"/>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10" name="Bildplatzhalter 4">
            <a:extLst>
              <a:ext uri="{FF2B5EF4-FFF2-40B4-BE49-F238E27FC236}">
                <a16:creationId xmlns="" xmlns:a16="http://schemas.microsoft.com/office/drawing/2014/main" id="{B834AB64-AD32-4AE7-AD02-3BE9D145D4DB}"/>
              </a:ext>
            </a:extLst>
          </p:cNvPr>
          <p:cNvSpPr>
            <a:spLocks noGrp="1" noChangeAspect="1"/>
          </p:cNvSpPr>
          <p:nvPr>
            <p:ph type="pic" sz="quarter" idx="14" hasCustomPrompt="1"/>
          </p:nvPr>
        </p:nvSpPr>
        <p:spPr>
          <a:xfrm>
            <a:off x="9331200" y="4149000"/>
            <a:ext cx="2521038" cy="1872388"/>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11" name="Bildplatzhalter 4">
            <a:extLst>
              <a:ext uri="{FF2B5EF4-FFF2-40B4-BE49-F238E27FC236}">
                <a16:creationId xmlns="" xmlns:a16="http://schemas.microsoft.com/office/drawing/2014/main" id="{B0667E56-F48A-4D0A-A668-B606A598ECF1}"/>
              </a:ext>
            </a:extLst>
          </p:cNvPr>
          <p:cNvSpPr>
            <a:spLocks noGrp="1" noChangeAspect="1"/>
          </p:cNvSpPr>
          <p:nvPr>
            <p:ph type="pic" sz="quarter" idx="15" hasCustomPrompt="1"/>
          </p:nvPr>
        </p:nvSpPr>
        <p:spPr>
          <a:xfrm>
            <a:off x="9336000" y="1989000"/>
            <a:ext cx="2521038" cy="1949468"/>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12" name="Foliennummernplatzhalter 5">
            <a:extLst>
              <a:ext uri="{FF2B5EF4-FFF2-40B4-BE49-F238E27FC236}">
                <a16:creationId xmlns="" xmlns:a16="http://schemas.microsoft.com/office/drawing/2014/main" id="{281D5FE7-E77E-485D-B254-0445351C19EA}"/>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1505814290"/>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7468">
          <p15:clr>
            <a:srgbClr val="FBAE40"/>
          </p15:clr>
        </p15:guide>
        <p15:guide id="4" pos="5881">
          <p15:clr>
            <a:srgbClr val="FBAE40"/>
          </p15:clr>
        </p15:guide>
        <p15:guide id="5" pos="4067">
          <p15:clr>
            <a:srgbClr val="FBAE40"/>
          </p15:clr>
        </p15:guide>
        <p15:guide id="6" pos="5654">
          <p15:clr>
            <a:srgbClr val="FBAE40"/>
          </p15:clr>
        </p15:guide>
        <p15:guide id="7" pos="3613" userDrawn="1">
          <p15:clr>
            <a:srgbClr val="FBAE40"/>
          </p15:clr>
        </p15:guide>
        <p15:guide id="8" pos="302">
          <p15:clr>
            <a:srgbClr val="FBAE40"/>
          </p15:clr>
        </p15:guide>
        <p15:guide id="9" orient="horz" pos="3793">
          <p15:clr>
            <a:srgbClr val="FBAE40"/>
          </p15:clr>
        </p15:guide>
        <p15:guide id="10" orient="horz" pos="2614">
          <p15:clr>
            <a:srgbClr val="FBAE40"/>
          </p15:clr>
        </p15:guide>
        <p15:guide id="11" orient="horz" pos="2477">
          <p15:clr>
            <a:srgbClr val="FBAE40"/>
          </p15:clr>
        </p15:guide>
        <p15:guide id="12" orient="horz" pos="1253">
          <p15:clr>
            <a:srgbClr val="FBAE40"/>
          </p15:clr>
        </p15:guide>
        <p15:guide id="13" orient="horz" pos="1071">
          <p15:clr>
            <a:srgbClr val="FBAE40"/>
          </p15:clr>
        </p15:guide>
        <p15:guide id="14" orient="horz" pos="391">
          <p15:clr>
            <a:srgbClr val="FBAE40"/>
          </p15:clr>
        </p15:guide>
        <p15:guide id="15" pos="73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column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25C00117-A5A5-4880-88ED-BBA271C62A2B}"/>
              </a:ext>
            </a:extLst>
          </p:cNvPr>
          <p:cNvSpPr>
            <a:spLocks noGrp="1" noChangeAspect="1"/>
          </p:cNvSpPr>
          <p:nvPr>
            <p:ph type="title" hasCustomPrompt="1"/>
          </p:nvPr>
        </p:nvSpPr>
        <p:spPr>
          <a:xfrm>
            <a:off x="479425" y="620713"/>
            <a:ext cx="11377613" cy="647700"/>
          </a:xfrm>
          <a:prstGeom prst="rect">
            <a:avLst/>
          </a:prstGeom>
        </p:spPr>
        <p:txBody>
          <a:bodyPr anchor="b"/>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1AEA8C52-5D2D-4BE1-81AC-24F7CFDACCA9}"/>
              </a:ext>
            </a:extLst>
          </p:cNvPr>
          <p:cNvSpPr>
            <a:spLocks noGrp="1" noChangeAspect="1"/>
          </p:cNvSpPr>
          <p:nvPr>
            <p:ph idx="1" hasCustomPrompt="1"/>
          </p:nvPr>
        </p:nvSpPr>
        <p:spPr>
          <a:xfrm>
            <a:off x="479425" y="1412875"/>
            <a:ext cx="5256576" cy="4608513"/>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Content Placeholder 2">
            <a:extLst>
              <a:ext uri="{FF2B5EF4-FFF2-40B4-BE49-F238E27FC236}">
                <a16:creationId xmlns="" xmlns:a16="http://schemas.microsoft.com/office/drawing/2014/main" id="{411B6971-078F-4723-BC15-78CECB3A91EF}"/>
              </a:ext>
            </a:extLst>
          </p:cNvPr>
          <p:cNvSpPr>
            <a:spLocks noGrp="1" noChangeAspect="1"/>
          </p:cNvSpPr>
          <p:nvPr>
            <p:ph idx="10" hasCustomPrompt="1"/>
          </p:nvPr>
        </p:nvSpPr>
        <p:spPr>
          <a:xfrm>
            <a:off x="6456000" y="1412737"/>
            <a:ext cx="5401038" cy="4608513"/>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Foliennummernplatzhalter 5">
            <a:extLst>
              <a:ext uri="{FF2B5EF4-FFF2-40B4-BE49-F238E27FC236}">
                <a16:creationId xmlns="" xmlns:a16="http://schemas.microsoft.com/office/drawing/2014/main" id="{444F06C1-E7FA-4D46-9371-C75A3F09AB50}"/>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3644429259"/>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7468">
          <p15:clr>
            <a:srgbClr val="FBAE40"/>
          </p15:clr>
        </p15:guide>
        <p15:guide id="5" orient="horz" pos="3793">
          <p15:clr>
            <a:srgbClr val="FBAE40"/>
          </p15:clr>
        </p15:guide>
        <p15:guide id="6" orient="horz" pos="890">
          <p15:clr>
            <a:srgbClr val="FBAE40"/>
          </p15:clr>
        </p15:guide>
        <p15:guide id="7" orient="horz" pos="799">
          <p15:clr>
            <a:srgbClr val="FBAE40"/>
          </p15:clr>
        </p15:guide>
        <p15:guide id="8" orient="horz" pos="391">
          <p15:clr>
            <a:srgbClr val="FBAE40"/>
          </p15:clr>
        </p15:guide>
        <p15:guide id="9" pos="7378" userDrawn="1">
          <p15:clr>
            <a:srgbClr val="FBAE40"/>
          </p15:clr>
        </p15:guide>
        <p15:guide id="10" pos="6108" userDrawn="1">
          <p15:clr>
            <a:srgbClr val="FBAE40"/>
          </p15:clr>
        </p15:guide>
        <p15:guide id="11" pos="3613" userDrawn="1">
          <p15:clr>
            <a:srgbClr val="FBAE40"/>
          </p15:clr>
        </p15:guide>
        <p15:guide id="12" pos="40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full screen">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647700"/>
          </a:xfrm>
          <a:prstGeom prst="rect">
            <a:avLst/>
          </a:prstGeom>
        </p:spPr>
        <p:txBody>
          <a:bodyPr anchor="b"/>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412875"/>
            <a:ext cx="11377613" cy="4608513"/>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liennummernplatzhalter 5">
            <a:extLst>
              <a:ext uri="{FF2B5EF4-FFF2-40B4-BE49-F238E27FC236}">
                <a16:creationId xmlns="" xmlns:a16="http://schemas.microsoft.com/office/drawing/2014/main" id="{D44ED119-56EF-4B1D-8EC3-39C76B126A78}"/>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62465608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7468">
          <p15:clr>
            <a:srgbClr val="FBAE40"/>
          </p15:clr>
        </p15:guide>
        <p15:guide id="5" orient="horz" pos="391">
          <p15:clr>
            <a:srgbClr val="FBAE40"/>
          </p15:clr>
        </p15:guide>
        <p15:guide id="6" orient="horz" pos="799">
          <p15:clr>
            <a:srgbClr val="FBAE40"/>
          </p15:clr>
        </p15:guide>
        <p15:guide id="7" orient="horz" pos="890">
          <p15:clr>
            <a:srgbClr val="FBAE40"/>
          </p15:clr>
        </p15:guide>
        <p15:guide id="8" orient="horz" pos="3793">
          <p15:clr>
            <a:srgbClr val="FBAE40"/>
          </p15:clr>
        </p15:guide>
        <p15:guide id="9" pos="6108" userDrawn="1">
          <p15:clr>
            <a:srgbClr val="FBAE40"/>
          </p15:clr>
        </p15:guide>
        <p15:guide id="10" pos="73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lumn + various image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648287"/>
          </a:xfrm>
          <a:prstGeom prst="rect">
            <a:avLst/>
          </a:prstGeom>
        </p:spPr>
        <p:txBody>
          <a:bodyPr anchor="b"/>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062" y="1412875"/>
            <a:ext cx="5256576" cy="4608513"/>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Bildplatzhalter 4">
            <a:extLst>
              <a:ext uri="{FF2B5EF4-FFF2-40B4-BE49-F238E27FC236}">
                <a16:creationId xmlns="" xmlns:a16="http://schemas.microsoft.com/office/drawing/2014/main" id="{FA71054F-7073-4170-A548-010E7AAC99E7}"/>
              </a:ext>
            </a:extLst>
          </p:cNvPr>
          <p:cNvSpPr>
            <a:spLocks noGrp="1" noChangeAspect="1"/>
          </p:cNvSpPr>
          <p:nvPr>
            <p:ph type="pic" sz="quarter" idx="12" hasCustomPrompt="1"/>
          </p:nvPr>
        </p:nvSpPr>
        <p:spPr>
          <a:xfrm>
            <a:off x="6456001" y="3932238"/>
            <a:ext cx="2521038" cy="2087869"/>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9" name="Bildplatzhalter 4">
            <a:extLst>
              <a:ext uri="{FF2B5EF4-FFF2-40B4-BE49-F238E27FC236}">
                <a16:creationId xmlns="" xmlns:a16="http://schemas.microsoft.com/office/drawing/2014/main" id="{D0E1EAC6-544D-4A5E-8E96-80737DCF1C4D}"/>
              </a:ext>
            </a:extLst>
          </p:cNvPr>
          <p:cNvSpPr>
            <a:spLocks noGrp="1" noChangeAspect="1"/>
          </p:cNvSpPr>
          <p:nvPr>
            <p:ph type="pic" sz="quarter" idx="13" hasCustomPrompt="1"/>
          </p:nvPr>
        </p:nvSpPr>
        <p:spPr>
          <a:xfrm>
            <a:off x="6460801" y="1422679"/>
            <a:ext cx="2521038" cy="2087869"/>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10" name="Bildplatzhalter 4">
            <a:extLst>
              <a:ext uri="{FF2B5EF4-FFF2-40B4-BE49-F238E27FC236}">
                <a16:creationId xmlns="" xmlns:a16="http://schemas.microsoft.com/office/drawing/2014/main" id="{B834AB64-AD32-4AE7-AD02-3BE9D145D4DB}"/>
              </a:ext>
            </a:extLst>
          </p:cNvPr>
          <p:cNvSpPr>
            <a:spLocks noGrp="1" noChangeAspect="1"/>
          </p:cNvSpPr>
          <p:nvPr>
            <p:ph type="pic" sz="quarter" idx="14" hasCustomPrompt="1"/>
          </p:nvPr>
        </p:nvSpPr>
        <p:spPr>
          <a:xfrm>
            <a:off x="9331200" y="3932238"/>
            <a:ext cx="2521038" cy="2087869"/>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11" name="Bildplatzhalter 4">
            <a:extLst>
              <a:ext uri="{FF2B5EF4-FFF2-40B4-BE49-F238E27FC236}">
                <a16:creationId xmlns="" xmlns:a16="http://schemas.microsoft.com/office/drawing/2014/main" id="{B0667E56-F48A-4D0A-A668-B606A598ECF1}"/>
              </a:ext>
            </a:extLst>
          </p:cNvPr>
          <p:cNvSpPr>
            <a:spLocks noGrp="1" noChangeAspect="1"/>
          </p:cNvSpPr>
          <p:nvPr>
            <p:ph type="pic" sz="quarter" idx="15" hasCustomPrompt="1"/>
          </p:nvPr>
        </p:nvSpPr>
        <p:spPr>
          <a:xfrm>
            <a:off x="9336000" y="1422680"/>
            <a:ext cx="2521038" cy="2087868"/>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12" name="Foliennummernplatzhalter 5">
            <a:extLst>
              <a:ext uri="{FF2B5EF4-FFF2-40B4-BE49-F238E27FC236}">
                <a16:creationId xmlns="" xmlns:a16="http://schemas.microsoft.com/office/drawing/2014/main" id="{1AC86B3E-67A4-4F2D-B057-F38F24866000}"/>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3960040193"/>
      </p:ext>
    </p:extLst>
  </p:cSld>
  <p:clrMapOvr>
    <a:masterClrMapping/>
  </p:clrMapOvr>
  <p:extLst>
    <p:ext uri="{DCECCB84-F9BA-43D5-87BE-67443E8EF086}">
      <p15:sldGuideLst xmlns="" xmlns:p15="http://schemas.microsoft.com/office/powerpoint/2012/main">
        <p15:guide id="1" orient="horz" pos="799">
          <p15:clr>
            <a:srgbClr val="FBAE40"/>
          </p15:clr>
        </p15:guide>
        <p15:guide id="2" pos="3840">
          <p15:clr>
            <a:srgbClr val="FBAE40"/>
          </p15:clr>
        </p15:guide>
        <p15:guide id="3" pos="7468">
          <p15:clr>
            <a:srgbClr val="FBAE40"/>
          </p15:clr>
        </p15:guide>
        <p15:guide id="4" pos="5881">
          <p15:clr>
            <a:srgbClr val="FBAE40"/>
          </p15:clr>
        </p15:guide>
        <p15:guide id="5" pos="4067">
          <p15:clr>
            <a:srgbClr val="FBAE40"/>
          </p15:clr>
        </p15:guide>
        <p15:guide id="6" pos="5654">
          <p15:clr>
            <a:srgbClr val="FBAE40"/>
          </p15:clr>
        </p15:guide>
        <p15:guide id="7" pos="3613">
          <p15:clr>
            <a:srgbClr val="FBAE40"/>
          </p15:clr>
        </p15:guide>
        <p15:guide id="8" pos="302">
          <p15:clr>
            <a:srgbClr val="FBAE40"/>
          </p15:clr>
        </p15:guide>
        <p15:guide id="9" orient="horz" pos="3793">
          <p15:clr>
            <a:srgbClr val="FBAE40"/>
          </p15:clr>
        </p15:guide>
        <p15:guide id="11" orient="horz" pos="2477">
          <p15:clr>
            <a:srgbClr val="FBAE40"/>
          </p15:clr>
        </p15:guide>
        <p15:guide id="13" orient="horz" pos="890">
          <p15:clr>
            <a:srgbClr val="FBAE40"/>
          </p15:clr>
        </p15:guide>
        <p15:guide id="14" orient="horz" pos="391">
          <p15:clr>
            <a:srgbClr val="FBAE40"/>
          </p15:clr>
        </p15:guide>
        <p15:guide id="15" orient="horz" pos="2205">
          <p15:clr>
            <a:srgbClr val="FBAE40"/>
          </p15:clr>
        </p15:guide>
        <p15:guide id="16" pos="73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line header + full screen">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1075740"/>
          </a:xfrm>
          <a:prstGeom prst="rect">
            <a:avLst/>
          </a:prstGeom>
        </p:spPr>
        <p:txBody>
          <a:bodyPr anchor="b"/>
          <a:lstStyle>
            <a:lvl1pPr>
              <a:defRPr sz="3200">
                <a:solidFill>
                  <a:schemeClr val="accent1"/>
                </a:solidFill>
                <a:latin typeface="Montserrat Medium" panose="00000600000000000000"/>
              </a:defRPr>
            </a:lvl1pPr>
          </a:lstStyle>
          <a:p>
            <a:r>
              <a:rPr lang="en-GB" dirty="0"/>
              <a:t>2-line</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989000"/>
            <a:ext cx="11377613" cy="4032388"/>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liennummernplatzhalter 5">
            <a:extLst>
              <a:ext uri="{FF2B5EF4-FFF2-40B4-BE49-F238E27FC236}">
                <a16:creationId xmlns="" xmlns:a16="http://schemas.microsoft.com/office/drawing/2014/main" id="{75272649-89B5-4598-A5FC-3269B837C647}"/>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172835521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7468">
          <p15:clr>
            <a:srgbClr val="FBAE40"/>
          </p15:clr>
        </p15:guide>
        <p15:guide id="5" orient="horz" pos="391">
          <p15:clr>
            <a:srgbClr val="FBAE40"/>
          </p15:clr>
        </p15:guide>
        <p15:guide id="6" orient="horz" pos="1071">
          <p15:clr>
            <a:srgbClr val="FBAE40"/>
          </p15:clr>
        </p15:guide>
        <p15:guide id="7" orient="horz" pos="1253">
          <p15:clr>
            <a:srgbClr val="FBAE40"/>
          </p15:clr>
        </p15:guide>
        <p15:guide id="8" orient="horz" pos="3793">
          <p15:clr>
            <a:srgbClr val="FBAE40"/>
          </p15:clr>
        </p15:guide>
        <p15:guide id="9" pos="6108" userDrawn="1">
          <p15:clr>
            <a:srgbClr val="FBAE40"/>
          </p15:clr>
        </p15:guide>
        <p15:guide id="10" pos="73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er + 2-column-text">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1075740"/>
          </a:xfrm>
          <a:prstGeom prst="rect">
            <a:avLst/>
          </a:prstGeom>
        </p:spPr>
        <p:txBody>
          <a:bodyPr anchor="b"/>
          <a:lstStyle>
            <a:lvl1pPr>
              <a:defRPr sz="3200">
                <a:solidFill>
                  <a:schemeClr val="accent1"/>
                </a:solidFill>
                <a:latin typeface="Montserrat Medium" panose="00000600000000000000"/>
              </a:defRPr>
            </a:lvl1pPr>
          </a:lstStyle>
          <a:p>
            <a:r>
              <a:rPr lang="en-GB" dirty="0"/>
              <a:t>2-line</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989138"/>
            <a:ext cx="5256576" cy="4032250"/>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Content Placeholder 2">
            <a:extLst>
              <a:ext uri="{FF2B5EF4-FFF2-40B4-BE49-F238E27FC236}">
                <a16:creationId xmlns="" xmlns:a16="http://schemas.microsoft.com/office/drawing/2014/main" id="{7E83EB37-145B-426D-9936-576CC0654262}"/>
              </a:ext>
            </a:extLst>
          </p:cNvPr>
          <p:cNvSpPr>
            <a:spLocks noGrp="1" noChangeAspect="1"/>
          </p:cNvSpPr>
          <p:nvPr>
            <p:ph idx="10" hasCustomPrompt="1"/>
          </p:nvPr>
        </p:nvSpPr>
        <p:spPr>
          <a:xfrm>
            <a:off x="6456000" y="1989000"/>
            <a:ext cx="5401038" cy="4032250"/>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liennummernplatzhalter 5">
            <a:extLst>
              <a:ext uri="{FF2B5EF4-FFF2-40B4-BE49-F238E27FC236}">
                <a16:creationId xmlns="" xmlns:a16="http://schemas.microsoft.com/office/drawing/2014/main" id="{AFF5C659-8681-45C3-B2C7-CA0742BA4E80}"/>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4268079058"/>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7468">
          <p15:clr>
            <a:srgbClr val="FBAE40"/>
          </p15:clr>
        </p15:guide>
        <p15:guide id="5" orient="horz" pos="3793">
          <p15:clr>
            <a:srgbClr val="FBAE40"/>
          </p15:clr>
        </p15:guide>
        <p15:guide id="7" orient="horz" pos="1253">
          <p15:clr>
            <a:srgbClr val="FBAE40"/>
          </p15:clr>
        </p15:guide>
        <p15:guide id="8" orient="horz" pos="391">
          <p15:clr>
            <a:srgbClr val="FBAE40"/>
          </p15:clr>
        </p15:guide>
        <p15:guide id="9" pos="3613">
          <p15:clr>
            <a:srgbClr val="FBAE40"/>
          </p15:clr>
        </p15:guide>
        <p15:guide id="10" pos="4067">
          <p15:clr>
            <a:srgbClr val="FBAE40"/>
          </p15:clr>
        </p15:guide>
        <p15:guide id="11" orient="horz" pos="1071">
          <p15:clr>
            <a:srgbClr val="FBAE40"/>
          </p15:clr>
        </p15:guide>
        <p15:guide id="12" pos="7378" userDrawn="1">
          <p15:clr>
            <a:srgbClr val="FBAE40"/>
          </p15:clr>
        </p15:guide>
        <p15:guide id="13" pos="61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line header + column + various image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1075740"/>
          </a:xfrm>
          <a:prstGeom prst="rect">
            <a:avLst/>
          </a:prstGeom>
        </p:spPr>
        <p:txBody>
          <a:bodyPr anchor="b"/>
          <a:lstStyle>
            <a:lvl1pPr>
              <a:defRPr sz="3200">
                <a:solidFill>
                  <a:schemeClr val="accent1"/>
                </a:solidFill>
                <a:latin typeface="Montserrat Medium" panose="00000600000000000000"/>
              </a:defRPr>
            </a:lvl1pPr>
          </a:lstStyle>
          <a:p>
            <a:r>
              <a:rPr lang="en-GB" dirty="0"/>
              <a:t>2-line</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062" y="1986308"/>
            <a:ext cx="5256576" cy="4035080"/>
          </a:xfrm>
          <a:prstGeom prst="rect">
            <a:avLst/>
          </a:prstGeom>
        </p:spPr>
        <p:txBody>
          <a:bodyPr/>
          <a:lstStyle>
            <a:lvl1pPr marL="273600" indent="-274320">
              <a:buFont typeface="Wingdings" panose="05000000000000000000" pitchFamily="2" charset="2"/>
              <a:buChar char="§"/>
              <a:defRPr sz="2000">
                <a:solidFill>
                  <a:schemeClr val="tx1"/>
                </a:solidFill>
                <a:latin typeface="Nunito Sans Regular" panose="00000500000000000000" pitchFamily="2" charset="0"/>
              </a:defRPr>
            </a:lvl1pPr>
            <a:lvl2pPr marL="640080" indent="-274320">
              <a:buFont typeface="Wingdings" panose="05000000000000000000" pitchFamily="2" charset="2"/>
              <a:buChar char="§"/>
              <a:defRPr sz="1800">
                <a:solidFill>
                  <a:schemeClr val="tx1"/>
                </a:solidFill>
                <a:latin typeface="Nunito Sans Regular" panose="00000500000000000000" pitchFamily="2" charset="0"/>
              </a:defRPr>
            </a:lvl2pPr>
            <a:lvl3pPr marL="1005840" indent="-274320">
              <a:buFont typeface="Wingdings" panose="05000000000000000000" pitchFamily="2" charset="2"/>
              <a:buChar char="§"/>
              <a:defRPr sz="1600">
                <a:solidFill>
                  <a:schemeClr val="tx1"/>
                </a:solidFill>
                <a:latin typeface="Nunito Sans Regular" panose="00000500000000000000" pitchFamily="2" charset="0"/>
              </a:defRPr>
            </a:lvl3pPr>
            <a:lvl4pPr marL="1371600" indent="-274320">
              <a:buFont typeface="Wingdings" panose="05000000000000000000" pitchFamily="2" charset="2"/>
              <a:buChar char="§"/>
              <a:defRPr sz="1600">
                <a:solidFill>
                  <a:schemeClr val="tx1"/>
                </a:solidFill>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Bildplatzhalter 4">
            <a:extLst>
              <a:ext uri="{FF2B5EF4-FFF2-40B4-BE49-F238E27FC236}">
                <a16:creationId xmlns="" xmlns:a16="http://schemas.microsoft.com/office/drawing/2014/main" id="{FA71054F-7073-4170-A548-010E7AAC99E7}"/>
              </a:ext>
            </a:extLst>
          </p:cNvPr>
          <p:cNvSpPr>
            <a:spLocks noGrp="1" noChangeAspect="1"/>
          </p:cNvSpPr>
          <p:nvPr>
            <p:ph type="pic" sz="quarter" idx="12" hasCustomPrompt="1"/>
          </p:nvPr>
        </p:nvSpPr>
        <p:spPr>
          <a:xfrm>
            <a:off x="6456001" y="4149001"/>
            <a:ext cx="2521038" cy="1872388"/>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9" name="Bildplatzhalter 4">
            <a:extLst>
              <a:ext uri="{FF2B5EF4-FFF2-40B4-BE49-F238E27FC236}">
                <a16:creationId xmlns="" xmlns:a16="http://schemas.microsoft.com/office/drawing/2014/main" id="{D0E1EAC6-544D-4A5E-8E96-80737DCF1C4D}"/>
              </a:ext>
            </a:extLst>
          </p:cNvPr>
          <p:cNvSpPr>
            <a:spLocks noGrp="1" noChangeAspect="1"/>
          </p:cNvSpPr>
          <p:nvPr>
            <p:ph type="pic" sz="quarter" idx="13" hasCustomPrompt="1"/>
          </p:nvPr>
        </p:nvSpPr>
        <p:spPr>
          <a:xfrm>
            <a:off x="6460801" y="1989001"/>
            <a:ext cx="2521038" cy="1949468"/>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10" name="Bildplatzhalter 4">
            <a:extLst>
              <a:ext uri="{FF2B5EF4-FFF2-40B4-BE49-F238E27FC236}">
                <a16:creationId xmlns="" xmlns:a16="http://schemas.microsoft.com/office/drawing/2014/main" id="{B834AB64-AD32-4AE7-AD02-3BE9D145D4DB}"/>
              </a:ext>
            </a:extLst>
          </p:cNvPr>
          <p:cNvSpPr>
            <a:spLocks noGrp="1" noChangeAspect="1"/>
          </p:cNvSpPr>
          <p:nvPr>
            <p:ph type="pic" sz="quarter" idx="14" hasCustomPrompt="1"/>
          </p:nvPr>
        </p:nvSpPr>
        <p:spPr>
          <a:xfrm>
            <a:off x="9331200" y="4149000"/>
            <a:ext cx="2521038" cy="1872388"/>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11" name="Bildplatzhalter 4">
            <a:extLst>
              <a:ext uri="{FF2B5EF4-FFF2-40B4-BE49-F238E27FC236}">
                <a16:creationId xmlns="" xmlns:a16="http://schemas.microsoft.com/office/drawing/2014/main" id="{B0667E56-F48A-4D0A-A668-B606A598ECF1}"/>
              </a:ext>
            </a:extLst>
          </p:cNvPr>
          <p:cNvSpPr>
            <a:spLocks noGrp="1" noChangeAspect="1"/>
          </p:cNvSpPr>
          <p:nvPr>
            <p:ph type="pic" sz="quarter" idx="15" hasCustomPrompt="1"/>
          </p:nvPr>
        </p:nvSpPr>
        <p:spPr>
          <a:xfrm>
            <a:off x="9336000" y="1989000"/>
            <a:ext cx="2521038" cy="1949468"/>
          </a:xfrm>
          <a:prstGeom prst="rect">
            <a:avLst/>
          </a:prstGeom>
        </p:spPr>
        <p:txBody>
          <a:bodyPr/>
          <a:lstStyle>
            <a:lvl1pPr marL="0" indent="0">
              <a:buNone/>
              <a:defRPr sz="2200">
                <a:solidFill>
                  <a:schemeClr val="tx1"/>
                </a:solidFill>
                <a:latin typeface="Nunito Sans Regular" panose="00000500000000000000" pitchFamily="2" charset="0"/>
              </a:defRPr>
            </a:lvl1pPr>
          </a:lstStyle>
          <a:p>
            <a:r>
              <a:rPr lang="de-DE" dirty="0"/>
              <a:t>Picture</a:t>
            </a:r>
          </a:p>
        </p:txBody>
      </p:sp>
      <p:sp>
        <p:nvSpPr>
          <p:cNvPr id="12" name="Foliennummernplatzhalter 5">
            <a:extLst>
              <a:ext uri="{FF2B5EF4-FFF2-40B4-BE49-F238E27FC236}">
                <a16:creationId xmlns="" xmlns:a16="http://schemas.microsoft.com/office/drawing/2014/main" id="{1B10983F-7005-4CEF-9562-1110218C2163}"/>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682202072"/>
      </p:ext>
    </p:extLst>
  </p:cSld>
  <p:clrMapOvr>
    <a:masterClrMapping/>
  </p:clrMapOvr>
  <p:extLst>
    <p:ext uri="{DCECCB84-F9BA-43D5-87BE-67443E8EF086}">
      <p15:sldGuideLst xmlns="" xmlns:p15="http://schemas.microsoft.com/office/powerpoint/2012/main">
        <p15:guide id="2" pos="3840">
          <p15:clr>
            <a:srgbClr val="FBAE40"/>
          </p15:clr>
        </p15:guide>
        <p15:guide id="3" pos="7468">
          <p15:clr>
            <a:srgbClr val="FBAE40"/>
          </p15:clr>
        </p15:guide>
        <p15:guide id="4" pos="5881">
          <p15:clr>
            <a:srgbClr val="FBAE40"/>
          </p15:clr>
        </p15:guide>
        <p15:guide id="5" pos="4067">
          <p15:clr>
            <a:srgbClr val="FBAE40"/>
          </p15:clr>
        </p15:guide>
        <p15:guide id="6" pos="5654">
          <p15:clr>
            <a:srgbClr val="FBAE40"/>
          </p15:clr>
        </p15:guide>
        <p15:guide id="7" pos="3613" userDrawn="1">
          <p15:clr>
            <a:srgbClr val="FBAE40"/>
          </p15:clr>
        </p15:guide>
        <p15:guide id="8" pos="302">
          <p15:clr>
            <a:srgbClr val="FBAE40"/>
          </p15:clr>
        </p15:guide>
        <p15:guide id="9" orient="horz" pos="3793">
          <p15:clr>
            <a:srgbClr val="FBAE40"/>
          </p15:clr>
        </p15:guide>
        <p15:guide id="10" orient="horz" pos="2614">
          <p15:clr>
            <a:srgbClr val="FBAE40"/>
          </p15:clr>
        </p15:guide>
        <p15:guide id="11" orient="horz" pos="2477">
          <p15:clr>
            <a:srgbClr val="FBAE40"/>
          </p15:clr>
        </p15:guide>
        <p15:guide id="12" orient="horz" pos="1253">
          <p15:clr>
            <a:srgbClr val="FBAE40"/>
          </p15:clr>
        </p15:guide>
        <p15:guide id="13" orient="horz" pos="1071">
          <p15:clr>
            <a:srgbClr val="FBAE40"/>
          </p15:clr>
        </p15:guide>
        <p15:guide id="14" orient="horz" pos="391">
          <p15:clr>
            <a:srgbClr val="FBAE40"/>
          </p15:clr>
        </p15:guide>
        <p15:guide id="15" pos="73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TRONA TYTUŁOW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E3D4DD8-06EC-0244-B4DD-08232372BF6C}"/>
              </a:ext>
            </a:extLst>
          </p:cNvPr>
          <p:cNvSpPr txBox="1"/>
          <p:nvPr/>
        </p:nvSpPr>
        <p:spPr>
          <a:xfrm>
            <a:off x="1189077" y="3656989"/>
            <a:ext cx="10081505" cy="1330556"/>
          </a:xfrm>
          <a:prstGeom prst="rect">
            <a:avLst/>
          </a:prstGeom>
          <a:noFill/>
          <a:ln w="0">
            <a:noFill/>
          </a:ln>
        </p:spPr>
        <p:txBody>
          <a:bodyPr lIns="99720" tIns="49680" rIns="99720" bIns="49680" anchor="b">
            <a:noAutofit/>
          </a:bodyPr>
          <a:lstStyle/>
          <a:p>
            <a:pPr algn="ctr">
              <a:lnSpc>
                <a:spcPct val="100000"/>
              </a:lnSpc>
              <a:tabLst>
                <a:tab pos="0" algn="l"/>
                <a:tab pos="995040" algn="l"/>
                <a:tab pos="1990440" algn="l"/>
                <a:tab pos="2985840" algn="l"/>
                <a:tab pos="3981240" algn="l"/>
                <a:tab pos="4976640" algn="l"/>
                <a:tab pos="5972040" algn="l"/>
                <a:tab pos="6967440" algn="l"/>
                <a:tab pos="7962840" algn="l"/>
                <a:tab pos="8958240" algn="l"/>
                <a:tab pos="9953280" algn="l"/>
                <a:tab pos="10948680" algn="l"/>
              </a:tabLst>
            </a:pPr>
            <a:r>
              <a:rPr lang="pl-PL" sz="8000" b="1" strike="noStrike" spc="-1" dirty="0">
                <a:solidFill>
                  <a:srgbClr val="003F87"/>
                </a:solidFill>
                <a:latin typeface="Arial"/>
                <a:ea typeface="Arial"/>
              </a:rPr>
              <a:t>Tytuł prezentacji</a:t>
            </a:r>
            <a:endParaRPr lang="pl-PL" sz="8000" b="0" strike="noStrike" spc="-1" dirty="0">
              <a:solidFill>
                <a:srgbClr val="003F87"/>
              </a:solidFill>
              <a:latin typeface="Calibri"/>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IS TREŚCI">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E0A33C6-9E04-6E03-3341-C49D5EE610C1}"/>
              </a:ext>
            </a:extLst>
          </p:cNvPr>
          <p:cNvPicPr/>
          <p:nvPr/>
        </p:nvPicPr>
        <p:blipFill>
          <a:blip r:embed="rId3"/>
          <a:stretch/>
        </p:blipFill>
        <p:spPr>
          <a:xfrm>
            <a:off x="365" y="6370"/>
            <a:ext cx="12191635" cy="6851630"/>
          </a:xfrm>
          <a:prstGeom prst="rect">
            <a:avLst/>
          </a:prstGeom>
          <a:ln w="0">
            <a:noFill/>
          </a:ln>
        </p:spPr>
      </p:pic>
      <p:sp>
        <p:nvSpPr>
          <p:cNvPr id="5" name="TextBox 4">
            <a:extLst>
              <a:ext uri="{FF2B5EF4-FFF2-40B4-BE49-F238E27FC236}">
                <a16:creationId xmlns:a16="http://schemas.microsoft.com/office/drawing/2014/main" xmlns="" id="{392586EB-3AED-46E5-101B-DE43B9330B0A}"/>
              </a:ext>
            </a:extLst>
          </p:cNvPr>
          <p:cNvSpPr txBox="1"/>
          <p:nvPr/>
        </p:nvSpPr>
        <p:spPr>
          <a:xfrm>
            <a:off x="656722" y="521121"/>
            <a:ext cx="3283610" cy="654340"/>
          </a:xfrm>
          <a:prstGeom prst="rect">
            <a:avLst/>
          </a:prstGeom>
          <a:noFill/>
          <a:ln w="0">
            <a:noFill/>
          </a:ln>
        </p:spPr>
        <p:txBody>
          <a:bodyPr lIns="90000" tIns="45000" rIns="90000" bIns="45000">
            <a:noAutofit/>
          </a:bodyPr>
          <a:lstStyle/>
          <a:p>
            <a:r>
              <a:rPr lang="pl-PL" sz="3600" b="1" strike="noStrike" spc="-1">
                <a:solidFill>
                  <a:srgbClr val="003F87"/>
                </a:solidFill>
                <a:latin typeface="Arial"/>
              </a:rPr>
              <a:t>Spis treści</a:t>
            </a:r>
            <a:endParaRPr lang="pl-PL" sz="3600" b="0" strike="noStrike" spc="-1">
              <a:latin typeface="Arial"/>
            </a:endParaRPr>
          </a:p>
        </p:txBody>
      </p:sp>
      <p:sp>
        <p:nvSpPr>
          <p:cNvPr id="6" name="TextBox 5">
            <a:extLst>
              <a:ext uri="{FF2B5EF4-FFF2-40B4-BE49-F238E27FC236}">
                <a16:creationId xmlns:a16="http://schemas.microsoft.com/office/drawing/2014/main" xmlns="" id="{D2CD1A34-8D6F-2B46-C85A-E097F387A0E2}"/>
              </a:ext>
            </a:extLst>
          </p:cNvPr>
          <p:cNvSpPr txBox="1"/>
          <p:nvPr/>
        </p:nvSpPr>
        <p:spPr>
          <a:xfrm>
            <a:off x="615677" y="1663930"/>
            <a:ext cx="5335867" cy="4017464"/>
          </a:xfrm>
          <a:prstGeom prst="rect">
            <a:avLst/>
          </a:prstGeom>
          <a:noFill/>
          <a:ln w="0">
            <a:noFill/>
          </a:ln>
        </p:spPr>
        <p:txBody>
          <a:bodyPr lIns="90000" tIns="45000" rIns="90000" bIns="45000">
            <a:noAutofit/>
          </a:bodyPr>
          <a:lstStyle/>
          <a:p>
            <a:r>
              <a:rPr lang="pl-PL" sz="2000" b="1" strike="noStrike" spc="-1">
                <a:solidFill>
                  <a:srgbClr val="D07434"/>
                </a:solidFill>
                <a:latin typeface="Arial"/>
              </a:rPr>
              <a:t>Rozdział 1</a:t>
            </a:r>
            <a:endParaRPr lang="pl-PL" sz="2000" b="0" strike="noStrike" spc="-1">
              <a:latin typeface="Arial"/>
            </a:endParaRPr>
          </a:p>
          <a:p>
            <a:r>
              <a:rPr lang="pl-PL" sz="1800" b="0" strike="noStrike" spc="-1">
                <a:solidFill>
                  <a:srgbClr val="666666"/>
                </a:solidFill>
                <a:latin typeface="Arial"/>
              </a:rPr>
              <a:t>Opis treści rozdziału pierwszego         str. 3</a:t>
            </a:r>
            <a:endParaRPr lang="pl-PL" sz="1800" b="0" strike="noStrike" spc="-1">
              <a:latin typeface="Arial"/>
            </a:endParaRPr>
          </a:p>
          <a:p>
            <a:endParaRPr lang="pl-PL" sz="1800" b="0" strike="noStrike" spc="-1">
              <a:latin typeface="Arial"/>
            </a:endParaRPr>
          </a:p>
          <a:p>
            <a:pPr>
              <a:lnSpc>
                <a:spcPct val="100000"/>
              </a:lnSpc>
            </a:pPr>
            <a:r>
              <a:rPr lang="pl-PL" sz="2000" b="1" strike="noStrike" spc="-1">
                <a:solidFill>
                  <a:srgbClr val="D07434"/>
                </a:solidFill>
                <a:latin typeface="Arial"/>
              </a:rPr>
              <a:t>Rozdział 2</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 5</a:t>
            </a:r>
            <a:endParaRPr lang="pl-PL" sz="1800" b="0" strike="noStrike" spc="-1">
              <a:latin typeface="Arial"/>
            </a:endParaRPr>
          </a:p>
          <a:p>
            <a:pPr>
              <a:lnSpc>
                <a:spcPct val="100000"/>
              </a:lnSpc>
            </a:pPr>
            <a:endParaRPr lang="pl-PL" sz="1800" b="0" strike="noStrike" spc="-1">
              <a:latin typeface="Arial"/>
            </a:endParaRPr>
          </a:p>
          <a:p>
            <a:pPr>
              <a:lnSpc>
                <a:spcPct val="100000"/>
              </a:lnSpc>
            </a:pPr>
            <a:r>
              <a:rPr lang="pl-PL" sz="2000" b="1" strike="noStrike" spc="-1">
                <a:solidFill>
                  <a:srgbClr val="D07434"/>
                </a:solidFill>
                <a:latin typeface="Arial"/>
              </a:rPr>
              <a:t>Rozdział 3</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str.8</a:t>
            </a:r>
            <a:endParaRPr lang="pl-PL" sz="1800" b="0" strike="noStrike" spc="-1">
              <a:latin typeface="Arial"/>
            </a:endParaRPr>
          </a:p>
          <a:p>
            <a:pPr>
              <a:lnSpc>
                <a:spcPct val="100000"/>
              </a:lnSpc>
            </a:pPr>
            <a:endParaRPr lang="pl-PL" sz="1800" b="0" strike="noStrike" spc="-1">
              <a:latin typeface="Arial"/>
            </a:endParaRPr>
          </a:p>
          <a:p>
            <a:pPr>
              <a:lnSpc>
                <a:spcPct val="100000"/>
              </a:lnSpc>
            </a:pPr>
            <a:r>
              <a:rPr lang="pl-PL" sz="2000" b="1" strike="noStrike" spc="-1">
                <a:solidFill>
                  <a:srgbClr val="D07434"/>
                </a:solidFill>
                <a:latin typeface="Arial"/>
              </a:rPr>
              <a:t>Rozdział 4</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str.12</a:t>
            </a:r>
            <a:endParaRPr lang="pl-PL" sz="1800" b="0" strike="noStrike" spc="-1">
              <a:latin typeface="Arial"/>
            </a:endParaRPr>
          </a:p>
          <a:p>
            <a:pPr>
              <a:lnSpc>
                <a:spcPct val="100000"/>
              </a:lnSpc>
            </a:pPr>
            <a:endParaRPr lang="pl-PL" sz="1800" b="0" strike="noStrike" spc="-1">
              <a:latin typeface="Arial"/>
            </a:endParaRPr>
          </a:p>
          <a:p>
            <a:pPr>
              <a:lnSpc>
                <a:spcPct val="100000"/>
              </a:lnSpc>
            </a:pPr>
            <a:r>
              <a:rPr lang="pl-PL" sz="2000" b="1" strike="noStrike" spc="-1">
                <a:solidFill>
                  <a:srgbClr val="D07434"/>
                </a:solidFill>
                <a:latin typeface="Arial"/>
              </a:rPr>
              <a:t>Rozdział 5</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str.18</a:t>
            </a:r>
            <a:endParaRPr lang="pl-PL" sz="1800" b="0" strike="noStrike" spc="-1">
              <a:latin typeface="Arial"/>
            </a:endParaRPr>
          </a:p>
        </p:txBody>
      </p:sp>
      <p:sp>
        <p:nvSpPr>
          <p:cNvPr id="7" name="TextBox 6">
            <a:extLst>
              <a:ext uri="{FF2B5EF4-FFF2-40B4-BE49-F238E27FC236}">
                <a16:creationId xmlns:a16="http://schemas.microsoft.com/office/drawing/2014/main" xmlns="" id="{5C69F4C0-AD90-87A7-020D-0D1723D53957}"/>
              </a:ext>
            </a:extLst>
          </p:cNvPr>
          <p:cNvSpPr txBox="1"/>
          <p:nvPr/>
        </p:nvSpPr>
        <p:spPr>
          <a:xfrm>
            <a:off x="6361995" y="1663930"/>
            <a:ext cx="5335867" cy="4017464"/>
          </a:xfrm>
          <a:prstGeom prst="rect">
            <a:avLst/>
          </a:prstGeom>
          <a:noFill/>
          <a:ln w="0">
            <a:noFill/>
          </a:ln>
        </p:spPr>
        <p:txBody>
          <a:bodyPr lIns="90000" tIns="45000" rIns="90000" bIns="45000">
            <a:noAutofit/>
          </a:bodyPr>
          <a:lstStyle/>
          <a:p>
            <a:r>
              <a:rPr lang="pl-PL" sz="2000" b="1" strike="noStrike" spc="-1">
                <a:solidFill>
                  <a:srgbClr val="D07434"/>
                </a:solidFill>
                <a:latin typeface="Arial"/>
              </a:rPr>
              <a:t>Rozdział 6</a:t>
            </a:r>
            <a:endParaRPr lang="pl-PL" sz="2000" b="0" strike="noStrike" spc="-1">
              <a:latin typeface="Arial"/>
            </a:endParaRPr>
          </a:p>
          <a:p>
            <a:r>
              <a:rPr lang="pl-PL" sz="1800" b="0" strike="noStrike" spc="-1">
                <a:solidFill>
                  <a:srgbClr val="666666"/>
                </a:solidFill>
                <a:latin typeface="Arial"/>
              </a:rPr>
              <a:t>Opis treści rozdziału pierwszego         str. 21</a:t>
            </a:r>
            <a:endParaRPr lang="pl-PL" sz="1800" b="0" strike="noStrike" spc="-1">
              <a:latin typeface="Arial"/>
            </a:endParaRPr>
          </a:p>
          <a:p>
            <a:endParaRPr lang="pl-PL" sz="1800" b="0" strike="noStrike" spc="-1">
              <a:latin typeface="Arial"/>
            </a:endParaRPr>
          </a:p>
          <a:p>
            <a:pPr>
              <a:lnSpc>
                <a:spcPct val="100000"/>
              </a:lnSpc>
            </a:pPr>
            <a:r>
              <a:rPr lang="pl-PL" sz="2000" b="1" strike="noStrike" spc="-1">
                <a:solidFill>
                  <a:srgbClr val="D07434"/>
                </a:solidFill>
                <a:latin typeface="Arial"/>
              </a:rPr>
              <a:t>Rozdział 7</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 25</a:t>
            </a:r>
            <a:endParaRPr lang="pl-PL" sz="1800" b="0" strike="noStrike" spc="-1">
              <a:latin typeface="Arial"/>
            </a:endParaRPr>
          </a:p>
          <a:p>
            <a:pPr>
              <a:lnSpc>
                <a:spcPct val="100000"/>
              </a:lnSpc>
            </a:pPr>
            <a:endParaRPr lang="pl-PL" sz="1800" b="0" strike="noStrike" spc="-1">
              <a:latin typeface="Arial"/>
            </a:endParaRPr>
          </a:p>
          <a:p>
            <a:pPr>
              <a:lnSpc>
                <a:spcPct val="100000"/>
              </a:lnSpc>
            </a:pPr>
            <a:r>
              <a:rPr lang="pl-PL" sz="2000" b="1" strike="noStrike" spc="-1">
                <a:solidFill>
                  <a:srgbClr val="D07434"/>
                </a:solidFill>
                <a:latin typeface="Arial"/>
              </a:rPr>
              <a:t>Rozdział 8</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str.30</a:t>
            </a:r>
            <a:endParaRPr lang="pl-PL" sz="1800" b="0" strike="noStrike" spc="-1">
              <a:latin typeface="Arial"/>
            </a:endParaRPr>
          </a:p>
          <a:p>
            <a:pPr>
              <a:lnSpc>
                <a:spcPct val="100000"/>
              </a:lnSpc>
            </a:pPr>
            <a:endParaRPr lang="pl-PL" sz="1800" b="0" strike="noStrike" spc="-1">
              <a:latin typeface="Arial"/>
            </a:endParaRPr>
          </a:p>
          <a:p>
            <a:pPr>
              <a:lnSpc>
                <a:spcPct val="100000"/>
              </a:lnSpc>
            </a:pPr>
            <a:r>
              <a:rPr lang="pl-PL" sz="2000" b="1" strike="noStrike" spc="-1">
                <a:solidFill>
                  <a:srgbClr val="D07434"/>
                </a:solidFill>
                <a:latin typeface="Arial"/>
              </a:rPr>
              <a:t>Rozdział 9</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str.31</a:t>
            </a:r>
            <a:endParaRPr lang="pl-PL" sz="1800" b="0" strike="noStrike" spc="-1">
              <a:latin typeface="Arial"/>
            </a:endParaRPr>
          </a:p>
          <a:p>
            <a:pPr>
              <a:lnSpc>
                <a:spcPct val="100000"/>
              </a:lnSpc>
            </a:pPr>
            <a:endParaRPr lang="pl-PL" sz="1800" b="0" strike="noStrike" spc="-1">
              <a:latin typeface="Arial"/>
            </a:endParaRPr>
          </a:p>
          <a:p>
            <a:pPr>
              <a:lnSpc>
                <a:spcPct val="100000"/>
              </a:lnSpc>
            </a:pPr>
            <a:r>
              <a:rPr lang="pl-PL" sz="2000" b="1" strike="noStrike" spc="-1">
                <a:solidFill>
                  <a:srgbClr val="D07434"/>
                </a:solidFill>
                <a:latin typeface="Arial"/>
              </a:rPr>
              <a:t>Rozdział 10</a:t>
            </a:r>
            <a:endParaRPr lang="pl-PL" sz="2000" b="0" strike="noStrike" spc="-1">
              <a:latin typeface="Arial"/>
            </a:endParaRPr>
          </a:p>
          <a:p>
            <a:pPr>
              <a:lnSpc>
                <a:spcPct val="100000"/>
              </a:lnSpc>
            </a:pPr>
            <a:r>
              <a:rPr lang="pl-PL" sz="1800" b="0" strike="noStrike" spc="-1">
                <a:solidFill>
                  <a:srgbClr val="666666"/>
                </a:solidFill>
                <a:latin typeface="Arial"/>
              </a:rPr>
              <a:t>Opis treści rozdziału pierwszego         str.35</a:t>
            </a:r>
            <a:endParaRPr lang="pl-PL" sz="1800" b="0" strike="noStrike" spc="-1">
              <a:latin typeface="Arial"/>
            </a:endParaRPr>
          </a:p>
        </p:txBody>
      </p:sp>
      <p:pic>
        <p:nvPicPr>
          <p:cNvPr id="8" name="Picture 7">
            <a:extLst>
              <a:ext uri="{FF2B5EF4-FFF2-40B4-BE49-F238E27FC236}">
                <a16:creationId xmlns:a16="http://schemas.microsoft.com/office/drawing/2014/main" xmlns="" id="{054DEABF-4828-5FB3-A324-C27230F3B7FF}"/>
              </a:ext>
            </a:extLst>
          </p:cNvPr>
          <p:cNvPicPr/>
          <p:nvPr/>
        </p:nvPicPr>
        <p:blipFill>
          <a:blip r:embed="rId4"/>
          <a:stretch/>
        </p:blipFill>
        <p:spPr>
          <a:xfrm>
            <a:off x="10179192" y="424799"/>
            <a:ext cx="1602402" cy="540385"/>
          </a:xfrm>
          <a:prstGeom prst="rect">
            <a:avLst/>
          </a:prstGeom>
          <a:ln w="0">
            <a:noFill/>
          </a:ln>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Bildplatzhalter 4">
            <a:extLst>
              <a:ext uri="{FF2B5EF4-FFF2-40B4-BE49-F238E27FC236}">
                <a16:creationId xmlns="" xmlns:a16="http://schemas.microsoft.com/office/drawing/2014/main" id="{EFA6C59C-47CF-48C8-AC92-0E258C8650B4}"/>
              </a:ext>
            </a:extLst>
          </p:cNvPr>
          <p:cNvSpPr>
            <a:spLocks noGrp="1" noChangeAspect="1"/>
          </p:cNvSpPr>
          <p:nvPr>
            <p:ph type="pic" sz="quarter" idx="10" hasCustomPrompt="1"/>
          </p:nvPr>
        </p:nvSpPr>
        <p:spPr>
          <a:xfrm>
            <a:off x="479425" y="549000"/>
            <a:ext cx="8496575" cy="5472388"/>
          </a:xfrm>
          <a:prstGeom prst="rect">
            <a:avLst/>
          </a:prstGeom>
        </p:spPr>
        <p:txBody>
          <a:bodyPr/>
          <a:lstStyle>
            <a:lvl1pPr marL="0" indent="0">
              <a:buNone/>
              <a:defRPr>
                <a:latin typeface="Nunito Sans" panose="020B0604020202020204" charset="0"/>
              </a:defRPr>
            </a:lvl1pPr>
          </a:lstStyle>
          <a:p>
            <a:r>
              <a:rPr lang="en-US" noProof="0" dirty="0"/>
              <a:t>Image</a:t>
            </a:r>
          </a:p>
        </p:txBody>
      </p:sp>
      <p:sp>
        <p:nvSpPr>
          <p:cNvPr id="5" name="Foliennummernplatzhalter 5">
            <a:extLst>
              <a:ext uri="{FF2B5EF4-FFF2-40B4-BE49-F238E27FC236}">
                <a16:creationId xmlns="" xmlns:a16="http://schemas.microsoft.com/office/drawing/2014/main" id="{9F3FE7F4-7F10-46FC-B774-19A910F7CE50}"/>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182816868"/>
      </p:ext>
    </p:extLst>
  </p:cSld>
  <p:clrMapOvr>
    <a:masterClrMapping/>
  </p:clrMapOvr>
  <p:extLst>
    <p:ext uri="{DCECCB84-F9BA-43D5-87BE-67443E8EF086}">
      <p15:sldGuideLst xmlns="" xmlns:p15="http://schemas.microsoft.com/office/powerpoint/2012/main">
        <p15:guide id="1" orient="horz" pos="346" userDrawn="1">
          <p15:clr>
            <a:srgbClr val="FBAE40"/>
          </p15:clr>
        </p15:guide>
        <p15:guide id="2" orient="horz" pos="3793">
          <p15:clr>
            <a:srgbClr val="FBAE40"/>
          </p15:clr>
        </p15:guide>
        <p15:guide id="3" pos="302">
          <p15:clr>
            <a:srgbClr val="FBAE40"/>
          </p15:clr>
        </p15:guide>
        <p15:guide id="4" pos="5654">
          <p15:clr>
            <a:srgbClr val="FBAE40"/>
          </p15:clr>
        </p15:guide>
        <p15:guide id="6" pos="29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WNETRZ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11FAF27-4DAA-98BC-96EE-D24411A80658}"/>
              </a:ext>
            </a:extLst>
          </p:cNvPr>
          <p:cNvSpPr txBox="1"/>
          <p:nvPr/>
        </p:nvSpPr>
        <p:spPr>
          <a:xfrm>
            <a:off x="656722" y="521121"/>
            <a:ext cx="7388124" cy="1010570"/>
          </a:xfrm>
          <a:prstGeom prst="rect">
            <a:avLst/>
          </a:prstGeom>
          <a:noFill/>
          <a:ln w="0">
            <a:noFill/>
          </a:ln>
        </p:spPr>
        <p:txBody>
          <a:bodyPr lIns="90000" tIns="45000" rIns="90000" bIns="45000">
            <a:noAutofit/>
          </a:bodyPr>
          <a:lstStyle/>
          <a:p>
            <a:r>
              <a:rPr lang="pl-PL" sz="3600" b="1" strike="noStrike" spc="-1" dirty="0">
                <a:solidFill>
                  <a:srgbClr val="003F87"/>
                </a:solidFill>
                <a:latin typeface="Arial"/>
              </a:rPr>
              <a:t>Tytuł pierwszego rozdziału</a:t>
            </a:r>
            <a:endParaRPr lang="pl-PL" sz="3600" b="0" strike="noStrike" spc="-1" dirty="0">
              <a:latin typeface="Arial"/>
            </a:endParaRPr>
          </a:p>
        </p:txBody>
      </p:sp>
      <p:sp>
        <p:nvSpPr>
          <p:cNvPr id="7" name="TextBox 6">
            <a:extLst>
              <a:ext uri="{FF2B5EF4-FFF2-40B4-BE49-F238E27FC236}">
                <a16:creationId xmlns:a16="http://schemas.microsoft.com/office/drawing/2014/main" xmlns="" id="{D4D3469B-F671-53F1-A535-A9A4586CF207}"/>
              </a:ext>
            </a:extLst>
          </p:cNvPr>
          <p:cNvSpPr txBox="1"/>
          <p:nvPr/>
        </p:nvSpPr>
        <p:spPr>
          <a:xfrm>
            <a:off x="615677" y="2151653"/>
            <a:ext cx="6977672" cy="3623358"/>
          </a:xfrm>
          <a:prstGeom prst="rect">
            <a:avLst/>
          </a:prstGeom>
          <a:noFill/>
          <a:ln w="0">
            <a:noFill/>
          </a:ln>
        </p:spPr>
        <p:txBody>
          <a:bodyPr lIns="90000" tIns="45000" rIns="90000" bIns="45000">
            <a:noAutofit/>
          </a:bodyPr>
          <a:lstStyle/>
          <a:p>
            <a:pPr>
              <a:lnSpc>
                <a:spcPct val="115000"/>
              </a:lnSpc>
            </a:pPr>
            <a:r>
              <a:rPr lang="pl-PL" sz="1400" b="1" strike="noStrike" spc="-1" dirty="0">
                <a:solidFill>
                  <a:srgbClr val="666666"/>
                </a:solidFill>
                <a:latin typeface="Arial"/>
              </a:rPr>
              <a:t>Contrary to popular belief, Lorem Ipsum is not simply random text. It has roots in a piece of classical Latin literature from 45 BC, making it over 2000 years old. Richard McClintock,</a:t>
            </a:r>
            <a:r>
              <a:rPr lang="pl-PL" sz="1400" b="0" strike="noStrike" spc="-1" dirty="0">
                <a:solidFill>
                  <a:srgbClr val="666666"/>
                </a:solidFill>
                <a:latin typeface="Arial"/>
              </a:rPr>
              <a:t> </a:t>
            </a:r>
            <a:endParaRPr lang="pl-PL" sz="1400" b="0" strike="noStrike" spc="-1" dirty="0">
              <a:latin typeface="Arial"/>
            </a:endParaRPr>
          </a:p>
          <a:p>
            <a:pPr>
              <a:lnSpc>
                <a:spcPct val="115000"/>
              </a:lnSpc>
            </a:pPr>
            <a:endParaRPr lang="pl-PL" sz="1400" b="0" strike="noStrike" spc="-1" dirty="0">
              <a:latin typeface="Arial"/>
            </a:endParaRPr>
          </a:p>
          <a:p>
            <a:pPr>
              <a:lnSpc>
                <a:spcPct val="115000"/>
              </a:lnSpc>
            </a:pPr>
            <a:r>
              <a:rPr lang="pl-PL" sz="1400" b="0" strike="noStrike" spc="-1" dirty="0">
                <a:solidFill>
                  <a:srgbClr val="666666"/>
                </a:solidFill>
                <a:latin typeface="Arial"/>
              </a:rPr>
              <a:t>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lang="pl-PL" sz="1400" b="0" strike="noStrike" spc="-1" dirty="0">
              <a:latin typeface="Arial"/>
            </a:endParaRPr>
          </a:p>
          <a:p>
            <a:pPr>
              <a:lnSpc>
                <a:spcPct val="115000"/>
              </a:lnSpc>
            </a:pPr>
            <a:endParaRPr lang="pl-PL" sz="1400" b="0" strike="noStrike" spc="-1" dirty="0">
              <a:latin typeface="Arial"/>
            </a:endParaRPr>
          </a:p>
          <a:p>
            <a:pPr>
              <a:lnSpc>
                <a:spcPct val="115000"/>
              </a:lnSpc>
            </a:pPr>
            <a:r>
              <a:rPr lang="pl-PL" sz="1400" b="0" strike="noStrike" spc="-1" dirty="0">
                <a:solidFill>
                  <a:srgbClr val="666666"/>
                </a:solidFill>
                <a:latin typeface="Arial"/>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a:t>
            </a:r>
            <a:endParaRPr lang="pl-PL" sz="1400" b="0" strike="noStrike" spc="-1" dirty="0">
              <a:latin typeface="Arial"/>
            </a:endParaRPr>
          </a:p>
        </p:txBody>
      </p:sp>
      <p:pic>
        <p:nvPicPr>
          <p:cNvPr id="8" name="Picture 7">
            <a:extLst>
              <a:ext uri="{FF2B5EF4-FFF2-40B4-BE49-F238E27FC236}">
                <a16:creationId xmlns:a16="http://schemas.microsoft.com/office/drawing/2014/main" xmlns="" id="{CBFDD152-8423-3A50-0324-2A8237979EFD}"/>
              </a:ext>
            </a:extLst>
          </p:cNvPr>
          <p:cNvPicPr/>
          <p:nvPr/>
        </p:nvPicPr>
        <p:blipFill>
          <a:blip r:embed="rId3"/>
          <a:stretch/>
        </p:blipFill>
        <p:spPr>
          <a:xfrm>
            <a:off x="7696372" y="2212344"/>
            <a:ext cx="3960445" cy="2100157"/>
          </a:xfrm>
          <a:prstGeom prst="rect">
            <a:avLst/>
          </a:prstGeom>
          <a:ln w="0">
            <a:noFill/>
          </a:ln>
        </p:spPr>
      </p:pic>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RONA WNĘTRZA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44C9AEE-2571-2C17-33B7-DF827CA10658}"/>
              </a:ext>
            </a:extLst>
          </p:cNvPr>
          <p:cNvSpPr txBox="1"/>
          <p:nvPr/>
        </p:nvSpPr>
        <p:spPr>
          <a:xfrm>
            <a:off x="656722" y="521447"/>
            <a:ext cx="7388124" cy="1010570"/>
          </a:xfrm>
          <a:prstGeom prst="rect">
            <a:avLst/>
          </a:prstGeom>
          <a:noFill/>
          <a:ln w="0">
            <a:noFill/>
          </a:ln>
        </p:spPr>
        <p:txBody>
          <a:bodyPr lIns="90000" tIns="45000" rIns="90000" bIns="45000">
            <a:noAutofit/>
          </a:bodyPr>
          <a:lstStyle/>
          <a:p>
            <a:r>
              <a:rPr lang="pl-PL" sz="3600" b="1" strike="noStrike" spc="-1" dirty="0">
                <a:solidFill>
                  <a:srgbClr val="003F87"/>
                </a:solidFill>
                <a:latin typeface="Arial"/>
              </a:rPr>
              <a:t>Tytuł pierwszego rozdziału</a:t>
            </a:r>
            <a:endParaRPr lang="pl-PL" sz="3600" b="0" strike="noStrike" spc="-1" dirty="0">
              <a:latin typeface="Arial"/>
            </a:endParaRPr>
          </a:p>
        </p:txBody>
      </p:sp>
      <p:sp>
        <p:nvSpPr>
          <p:cNvPr id="9" name="TextBox 8">
            <a:extLst>
              <a:ext uri="{FF2B5EF4-FFF2-40B4-BE49-F238E27FC236}">
                <a16:creationId xmlns:a16="http://schemas.microsoft.com/office/drawing/2014/main" xmlns="" id="{948361C2-E783-E0D3-C330-62B44667FDE3}"/>
              </a:ext>
            </a:extLst>
          </p:cNvPr>
          <p:cNvSpPr txBox="1"/>
          <p:nvPr/>
        </p:nvSpPr>
        <p:spPr>
          <a:xfrm>
            <a:off x="615677" y="1794537"/>
            <a:ext cx="9029929" cy="3070565"/>
          </a:xfrm>
          <a:prstGeom prst="rect">
            <a:avLst/>
          </a:prstGeom>
          <a:noFill/>
          <a:ln w="0">
            <a:noFill/>
          </a:ln>
        </p:spPr>
        <p:txBody>
          <a:bodyPr lIns="90000" tIns="45000" rIns="90000" bIns="45000">
            <a:noAutofit/>
          </a:bodyPr>
          <a:lstStyle/>
          <a:p>
            <a:pPr>
              <a:lnSpc>
                <a:spcPct val="115000"/>
              </a:lnSpc>
            </a:pPr>
            <a:r>
              <a:rPr lang="pl-PL" sz="3200" b="1" strike="noStrike" spc="-1" dirty="0">
                <a:solidFill>
                  <a:srgbClr val="666666"/>
                </a:solidFill>
                <a:latin typeface="Arial"/>
              </a:rPr>
              <a:t>Contrary to popular belief, Lorem Ipsum is not simply random text. It has roots in a piece of classical.</a:t>
            </a:r>
            <a:endParaRPr lang="pl-PL" sz="3200" b="0" strike="noStrike" spc="-1" dirty="0">
              <a:latin typeface="Arial"/>
            </a:endParaRPr>
          </a:p>
          <a:p>
            <a:pPr>
              <a:lnSpc>
                <a:spcPct val="115000"/>
              </a:lnSpc>
            </a:pPr>
            <a:endParaRPr lang="pl-PL" sz="3200" b="0" strike="noStrike" spc="-1" dirty="0">
              <a:latin typeface="Arial"/>
            </a:endParaRPr>
          </a:p>
          <a:p>
            <a:pPr>
              <a:lnSpc>
                <a:spcPct val="115000"/>
              </a:lnSpc>
            </a:pPr>
            <a:endParaRPr lang="pl-PL" sz="3200" b="0" strike="noStrike" spc="-1" dirty="0">
              <a:latin typeface="Arial"/>
            </a:endParaRPr>
          </a:p>
        </p:txBody>
      </p:sp>
      <p:pic>
        <p:nvPicPr>
          <p:cNvPr id="10" name="Picture 9">
            <a:extLst>
              <a:ext uri="{FF2B5EF4-FFF2-40B4-BE49-F238E27FC236}">
                <a16:creationId xmlns:a16="http://schemas.microsoft.com/office/drawing/2014/main" xmlns="" id="{8856F4F2-087A-9441-68D7-BF049EAF5AC1}"/>
              </a:ext>
            </a:extLst>
          </p:cNvPr>
          <p:cNvPicPr/>
          <p:nvPr/>
        </p:nvPicPr>
        <p:blipFill>
          <a:blip r:embed="rId3"/>
          <a:stretch/>
        </p:blipFill>
        <p:spPr>
          <a:xfrm>
            <a:off x="627991" y="3461079"/>
            <a:ext cx="6144456" cy="3258638"/>
          </a:xfrm>
          <a:prstGeom prst="rect">
            <a:avLst/>
          </a:prstGeom>
          <a:ln w="0">
            <a:noFill/>
          </a:ln>
        </p:spPr>
      </p:pic>
      <p:sp>
        <p:nvSpPr>
          <p:cNvPr id="11" name="TextBox 10">
            <a:extLst>
              <a:ext uri="{FF2B5EF4-FFF2-40B4-BE49-F238E27FC236}">
                <a16:creationId xmlns:a16="http://schemas.microsoft.com/office/drawing/2014/main" xmlns="" id="{B5BFF5BA-1DA5-900B-4605-7AC2C1D56931}"/>
              </a:ext>
            </a:extLst>
          </p:cNvPr>
          <p:cNvSpPr txBox="1"/>
          <p:nvPr/>
        </p:nvSpPr>
        <p:spPr>
          <a:xfrm>
            <a:off x="7182898" y="3918202"/>
            <a:ext cx="4514964" cy="653034"/>
          </a:xfrm>
          <a:prstGeom prst="rect">
            <a:avLst/>
          </a:prstGeom>
          <a:noFill/>
          <a:ln w="0">
            <a:noFill/>
          </a:ln>
        </p:spPr>
        <p:txBody>
          <a:bodyPr lIns="90000" tIns="45000" rIns="90000" bIns="45000">
            <a:noAutofit/>
          </a:bodyPr>
          <a:lstStyle/>
          <a:p>
            <a:r>
              <a:rPr lang="pl-PL" sz="1400" b="0" strike="noStrike" spc="-1" dirty="0">
                <a:solidFill>
                  <a:srgbClr val="4D4D4D"/>
                </a:solidFill>
                <a:latin typeface="Arial"/>
                <a:ea typeface="ElektraLightPro-Bold"/>
              </a:rPr>
              <a:t>The point of using Lorem Ipsum is that it has a more-or-less normal distribution of letters, as opposed to using.</a:t>
            </a:r>
            <a:endParaRPr lang="pl-PL" sz="1400" b="0" strike="noStrike" spc="-1" dirty="0">
              <a:latin typeface="Aria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RONA WNĘTRZA - DUŻO TEKSTU">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651760-FF2D-08D5-87CA-FF95212516AD}"/>
              </a:ext>
            </a:extLst>
          </p:cNvPr>
          <p:cNvSpPr txBox="1"/>
          <p:nvPr/>
        </p:nvSpPr>
        <p:spPr>
          <a:xfrm>
            <a:off x="656722" y="521121"/>
            <a:ext cx="7388124" cy="1010570"/>
          </a:xfrm>
          <a:prstGeom prst="rect">
            <a:avLst/>
          </a:prstGeom>
          <a:noFill/>
          <a:ln w="0">
            <a:noFill/>
          </a:ln>
        </p:spPr>
        <p:txBody>
          <a:bodyPr lIns="90000" tIns="45000" rIns="90000" bIns="45000">
            <a:noAutofit/>
          </a:bodyPr>
          <a:lstStyle/>
          <a:p>
            <a:r>
              <a:rPr lang="pl-PL" sz="3600" b="1" strike="noStrike" spc="-1" dirty="0">
                <a:solidFill>
                  <a:srgbClr val="003F87"/>
                </a:solidFill>
                <a:latin typeface="Arial"/>
              </a:rPr>
              <a:t>Tytuł pierwszego rozdziału</a:t>
            </a:r>
            <a:endParaRPr lang="pl-PL" sz="3600" b="0" strike="noStrike" spc="-1" dirty="0">
              <a:latin typeface="Arial"/>
            </a:endParaRPr>
          </a:p>
        </p:txBody>
      </p:sp>
      <p:sp>
        <p:nvSpPr>
          <p:cNvPr id="4" name="TextBox 3">
            <a:extLst>
              <a:ext uri="{FF2B5EF4-FFF2-40B4-BE49-F238E27FC236}">
                <a16:creationId xmlns:a16="http://schemas.microsoft.com/office/drawing/2014/main" xmlns="" id="{731C8862-D185-6676-9FE1-ACC389008D4A}"/>
              </a:ext>
            </a:extLst>
          </p:cNvPr>
          <p:cNvSpPr txBox="1"/>
          <p:nvPr/>
        </p:nvSpPr>
        <p:spPr>
          <a:xfrm>
            <a:off x="615677" y="1388684"/>
            <a:ext cx="6977672" cy="4878155"/>
          </a:xfrm>
          <a:prstGeom prst="rect">
            <a:avLst/>
          </a:prstGeom>
          <a:noFill/>
          <a:ln w="0">
            <a:noFill/>
          </a:ln>
        </p:spPr>
        <p:txBody>
          <a:bodyPr lIns="90000" tIns="45000" rIns="90000" bIns="45000">
            <a:noAutofit/>
          </a:bodyPr>
          <a:lstStyle/>
          <a:p>
            <a:pPr>
              <a:lnSpc>
                <a:spcPct val="115000"/>
              </a:lnSpc>
            </a:pPr>
            <a:r>
              <a:rPr lang="pl-PL" sz="1400" b="1" strike="noStrike" spc="-1" dirty="0">
                <a:solidFill>
                  <a:srgbClr val="666666"/>
                </a:solidFill>
                <a:latin typeface="Arial"/>
              </a:rPr>
              <a:t>Contrary to popular belief, Lorem Ipsum is not simply random text. It has roots in a piece of classical Latin literature from 45 BC, making it over 2000 years old. Richard McClintock,</a:t>
            </a:r>
            <a:r>
              <a:rPr lang="pl-PL" sz="1400" b="0" strike="noStrike" spc="-1" dirty="0">
                <a:solidFill>
                  <a:srgbClr val="666666"/>
                </a:solidFill>
                <a:latin typeface="Arial"/>
              </a:rPr>
              <a:t> </a:t>
            </a:r>
            <a:endParaRPr lang="pl-PL" sz="1400" b="0" strike="noStrike" spc="-1" dirty="0">
              <a:latin typeface="Arial"/>
            </a:endParaRPr>
          </a:p>
          <a:p>
            <a:pPr>
              <a:lnSpc>
                <a:spcPct val="115000"/>
              </a:lnSpc>
            </a:pPr>
            <a:endParaRPr lang="pl-PL" sz="1400" b="0" strike="noStrike" spc="-1" dirty="0">
              <a:latin typeface="Arial"/>
            </a:endParaRPr>
          </a:p>
          <a:p>
            <a:pPr>
              <a:lnSpc>
                <a:spcPct val="115000"/>
              </a:lnSpc>
            </a:pPr>
            <a:r>
              <a:rPr lang="pl-PL" sz="1400" b="0" strike="noStrike" spc="-1" dirty="0">
                <a:solidFill>
                  <a:srgbClr val="666666"/>
                </a:solidFill>
                <a:latin typeface="Arial"/>
              </a:rPr>
              <a:t>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lang="pl-PL" sz="1400" b="0" strike="noStrike" spc="-1" dirty="0">
              <a:latin typeface="Arial"/>
            </a:endParaRPr>
          </a:p>
          <a:p>
            <a:pPr>
              <a:lnSpc>
                <a:spcPct val="115000"/>
              </a:lnSpc>
            </a:pPr>
            <a:endParaRPr lang="pl-PL" sz="1400" b="0" strike="noStrike" spc="-1" dirty="0">
              <a:latin typeface="Arial"/>
            </a:endParaRPr>
          </a:p>
          <a:p>
            <a:pPr>
              <a:lnSpc>
                <a:spcPct val="115000"/>
              </a:lnSpc>
            </a:pPr>
            <a:r>
              <a:rPr lang="pl-PL" sz="1400" b="0" strike="noStrike" spc="-1" dirty="0">
                <a:solidFill>
                  <a:srgbClr val="666666"/>
                </a:solidFill>
                <a:latin typeface="Arial"/>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a:t>
            </a:r>
          </a:p>
          <a:p>
            <a:pPr>
              <a:lnSpc>
                <a:spcPct val="115000"/>
              </a:lnSpc>
            </a:pPr>
            <a:endParaRPr lang="pl-PL" sz="1400" b="0" strike="noStrike" spc="-1" dirty="0">
              <a:solidFill>
                <a:srgbClr val="666666"/>
              </a:solidFill>
              <a:latin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pl-PL" sz="1400" b="0" strike="noStrike" spc="-1" dirty="0">
                <a:solidFill>
                  <a:srgbClr val="666666"/>
                </a:solidFill>
                <a:latin typeface="Arial"/>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a:t>
            </a:r>
            <a:endParaRPr lang="pl-PL" sz="1400" b="0" strike="noStrike" spc="-1" dirty="0">
              <a:latin typeface="Arial"/>
            </a:endParaRPr>
          </a:p>
          <a:p>
            <a:pPr>
              <a:lnSpc>
                <a:spcPct val="115000"/>
              </a:lnSpc>
            </a:pPr>
            <a:endParaRPr lang="pl-PL" sz="1400" b="0" strike="noStrike" spc="-1" dirty="0">
              <a:solidFill>
                <a:srgbClr val="666666"/>
              </a:solidFill>
              <a:latin typeface="Arial"/>
            </a:endParaRPr>
          </a:p>
          <a:p>
            <a:pPr>
              <a:lnSpc>
                <a:spcPct val="115000"/>
              </a:lnSpc>
            </a:pPr>
            <a:endParaRPr lang="pl-PL" sz="1400" b="0" strike="noStrike" spc="-1" dirty="0">
              <a:latin typeface="Arial"/>
            </a:endParaRPr>
          </a:p>
        </p:txBody>
      </p:sp>
      <p:pic>
        <p:nvPicPr>
          <p:cNvPr id="5" name="Picture 4">
            <a:extLst>
              <a:ext uri="{FF2B5EF4-FFF2-40B4-BE49-F238E27FC236}">
                <a16:creationId xmlns:a16="http://schemas.microsoft.com/office/drawing/2014/main" xmlns="" id="{FB4A6FC1-988A-2114-BA53-4D6A84BD0335}"/>
              </a:ext>
            </a:extLst>
          </p:cNvPr>
          <p:cNvPicPr/>
          <p:nvPr/>
        </p:nvPicPr>
        <p:blipFill>
          <a:blip r:embed="rId3"/>
          <a:stretch/>
        </p:blipFill>
        <p:spPr>
          <a:xfrm>
            <a:off x="7615878" y="1454538"/>
            <a:ext cx="3960445" cy="2100157"/>
          </a:xfrm>
          <a:prstGeom prst="rect">
            <a:avLst/>
          </a:prstGeom>
          <a:ln w="0">
            <a:noFill/>
          </a:ln>
        </p:spPr>
      </p:pic>
      <p:pic>
        <p:nvPicPr>
          <p:cNvPr id="6" name="Picture 5">
            <a:extLst>
              <a:ext uri="{FF2B5EF4-FFF2-40B4-BE49-F238E27FC236}">
                <a16:creationId xmlns:a16="http://schemas.microsoft.com/office/drawing/2014/main" xmlns="" id="{EEA01C83-8F92-032C-156E-67D76829AFC7}"/>
              </a:ext>
            </a:extLst>
          </p:cNvPr>
          <p:cNvPicPr/>
          <p:nvPr/>
        </p:nvPicPr>
        <p:blipFill>
          <a:blip r:embed="rId3"/>
          <a:stretch/>
        </p:blipFill>
        <p:spPr>
          <a:xfrm>
            <a:off x="7635757" y="3793895"/>
            <a:ext cx="3960445" cy="2100157"/>
          </a:xfrm>
          <a:prstGeom prst="rect">
            <a:avLst/>
          </a:prstGeom>
          <a:ln w="0">
            <a:noFill/>
          </a:ln>
        </p:spPr>
      </p:pic>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RONA WNĘTRZA - EKOLOG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E2CE0C2-9438-22EF-D333-1EC3758E4581}"/>
              </a:ext>
            </a:extLst>
          </p:cNvPr>
          <p:cNvSpPr txBox="1"/>
          <p:nvPr/>
        </p:nvSpPr>
        <p:spPr>
          <a:xfrm>
            <a:off x="656722" y="521774"/>
            <a:ext cx="7388124" cy="1010570"/>
          </a:xfrm>
          <a:prstGeom prst="rect">
            <a:avLst/>
          </a:prstGeom>
          <a:noFill/>
          <a:ln w="0">
            <a:noFill/>
          </a:ln>
        </p:spPr>
        <p:txBody>
          <a:bodyPr lIns="90000" tIns="45000" rIns="90000" bIns="45000">
            <a:noAutofit/>
          </a:bodyPr>
          <a:lstStyle/>
          <a:p>
            <a:r>
              <a:rPr lang="pl-PL" sz="3600" b="1" strike="noStrike" spc="-1" dirty="0">
                <a:solidFill>
                  <a:srgbClr val="003F87"/>
                </a:solidFill>
                <a:latin typeface="Arial"/>
              </a:rPr>
              <a:t>Jesteśmy proekologiczni</a:t>
            </a:r>
            <a:endParaRPr lang="pl-PL" sz="3600" b="0" strike="noStrike" spc="-1" dirty="0">
              <a:latin typeface="Arial"/>
            </a:endParaRPr>
          </a:p>
        </p:txBody>
      </p:sp>
      <p:sp>
        <p:nvSpPr>
          <p:cNvPr id="4" name="TextBox 3">
            <a:extLst>
              <a:ext uri="{FF2B5EF4-FFF2-40B4-BE49-F238E27FC236}">
                <a16:creationId xmlns:a16="http://schemas.microsoft.com/office/drawing/2014/main" xmlns="" id="{D127BB4E-75C2-BDC5-532C-60E542CBD30B}"/>
              </a:ext>
            </a:extLst>
          </p:cNvPr>
          <p:cNvSpPr txBox="1"/>
          <p:nvPr/>
        </p:nvSpPr>
        <p:spPr>
          <a:xfrm>
            <a:off x="820903" y="1632585"/>
            <a:ext cx="8824703" cy="1632584"/>
          </a:xfrm>
          <a:prstGeom prst="rect">
            <a:avLst/>
          </a:prstGeom>
          <a:noFill/>
          <a:ln w="0">
            <a:noFill/>
          </a:ln>
        </p:spPr>
        <p:txBody>
          <a:bodyPr lIns="90000" tIns="45000" rIns="90000" bIns="45000">
            <a:noAutofit/>
          </a:bodyPr>
          <a:lstStyle/>
          <a:p>
            <a:pPr>
              <a:lnSpc>
                <a:spcPct val="115000"/>
              </a:lnSpc>
            </a:pPr>
            <a:r>
              <a:rPr lang="pl-PL" sz="3200" b="1" strike="noStrike" spc="-1" dirty="0">
                <a:solidFill>
                  <a:srgbClr val="666666"/>
                </a:solidFill>
                <a:latin typeface="Arial"/>
              </a:rPr>
              <a:t>Lorem Ipsum is simply dummy text of the printing and typesetting industry. </a:t>
            </a:r>
            <a:endParaRPr lang="pl-PL" sz="3200" b="0" strike="noStrike" spc="-1" dirty="0">
              <a:latin typeface="Arial"/>
            </a:endParaRPr>
          </a:p>
        </p:txBody>
      </p:sp>
      <p:sp>
        <p:nvSpPr>
          <p:cNvPr id="5" name="TextBox 4">
            <a:extLst>
              <a:ext uri="{FF2B5EF4-FFF2-40B4-BE49-F238E27FC236}">
                <a16:creationId xmlns:a16="http://schemas.microsoft.com/office/drawing/2014/main" xmlns="" id="{59AA5700-77B7-0B6F-4E68-4BC3989E64EA}"/>
              </a:ext>
            </a:extLst>
          </p:cNvPr>
          <p:cNvSpPr txBox="1"/>
          <p:nvPr/>
        </p:nvSpPr>
        <p:spPr>
          <a:xfrm>
            <a:off x="1026129" y="3101911"/>
            <a:ext cx="8003800" cy="2775393"/>
          </a:xfrm>
          <a:prstGeom prst="rect">
            <a:avLst/>
          </a:prstGeom>
          <a:noFill/>
          <a:ln w="0">
            <a:noFill/>
          </a:ln>
        </p:spPr>
        <p:txBody>
          <a:bodyPr lIns="90000" tIns="45000" rIns="90000" bIns="45000">
            <a:noAutofit/>
          </a:bodyPr>
          <a:lstStyle/>
          <a:p>
            <a:pPr>
              <a:lnSpc>
                <a:spcPct val="150000"/>
              </a:lnSpc>
            </a:pPr>
            <a:r>
              <a:rPr lang="pl-PL" sz="1400" b="0" strike="noStrike" spc="-1" dirty="0">
                <a:solidFill>
                  <a:srgbClr val="666666"/>
                </a:solidFill>
                <a:latin typeface="Aria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pl-PL" sz="1400" b="0" strike="noStrike" spc="-1" dirty="0">
              <a:latin typeface="Aria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ONIEC, KONTAK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54C6F9D-3B50-3988-7653-979947A8A3D2}"/>
              </a:ext>
            </a:extLst>
          </p:cNvPr>
          <p:cNvSpPr txBox="1"/>
          <p:nvPr/>
        </p:nvSpPr>
        <p:spPr>
          <a:xfrm>
            <a:off x="656722" y="522100"/>
            <a:ext cx="7388124" cy="1010570"/>
          </a:xfrm>
          <a:prstGeom prst="rect">
            <a:avLst/>
          </a:prstGeom>
          <a:noFill/>
          <a:ln w="0">
            <a:noFill/>
          </a:ln>
        </p:spPr>
        <p:txBody>
          <a:bodyPr lIns="90000" tIns="45000" rIns="90000" bIns="45000">
            <a:noAutofit/>
          </a:bodyPr>
          <a:lstStyle/>
          <a:p>
            <a:r>
              <a:rPr lang="pl-PL" sz="3600" b="1" strike="noStrike" spc="-1" dirty="0">
                <a:solidFill>
                  <a:srgbClr val="003F87"/>
                </a:solidFill>
                <a:latin typeface="Arial"/>
              </a:rPr>
              <a:t>Kontakt</a:t>
            </a:r>
            <a:endParaRPr lang="pl-PL" sz="3600" b="0" strike="noStrike" spc="-1" dirty="0">
              <a:latin typeface="Arial"/>
            </a:endParaRPr>
          </a:p>
        </p:txBody>
      </p:sp>
      <p:sp>
        <p:nvSpPr>
          <p:cNvPr id="7" name="TextBox 6">
            <a:extLst>
              <a:ext uri="{FF2B5EF4-FFF2-40B4-BE49-F238E27FC236}">
                <a16:creationId xmlns:a16="http://schemas.microsoft.com/office/drawing/2014/main" xmlns="" id="{65BBDD1B-CCF7-4C56-4120-665F3B41467F}"/>
              </a:ext>
            </a:extLst>
          </p:cNvPr>
          <p:cNvSpPr txBox="1"/>
          <p:nvPr/>
        </p:nvSpPr>
        <p:spPr>
          <a:xfrm>
            <a:off x="1272399" y="5714046"/>
            <a:ext cx="10507553" cy="740540"/>
          </a:xfrm>
          <a:prstGeom prst="rect">
            <a:avLst/>
          </a:prstGeom>
          <a:noFill/>
          <a:ln w="0">
            <a:noFill/>
          </a:ln>
        </p:spPr>
        <p:txBody>
          <a:bodyPr lIns="90000" tIns="45000" rIns="90000" bIns="45000">
            <a:noAutofit/>
          </a:bodyPr>
          <a:lstStyle/>
          <a:p>
            <a:pPr>
              <a:lnSpc>
                <a:spcPct val="100000"/>
              </a:lnSpc>
            </a:pPr>
            <a:r>
              <a:rPr lang="pl-PL" sz="1800" b="0" strike="noStrike" spc="-1" dirty="0">
                <a:solidFill>
                  <a:srgbClr val="003F87"/>
                </a:solidFill>
                <a:latin typeface="Arial"/>
                <a:ea typeface="Microsoft YaHei"/>
              </a:rPr>
              <a:t>00-611 Warszawa, ul. Filtrowa 1, Tel. 22 825 04 71</a:t>
            </a:r>
            <a:r>
              <a:rPr lang="pl-PL" sz="1800" b="0" strike="noStrike" spc="-1" dirty="0">
                <a:solidFill>
                  <a:srgbClr val="003F87"/>
                </a:solidFill>
                <a:latin typeface="Arial"/>
              </a:rPr>
              <a:t>, </a:t>
            </a:r>
            <a:endParaRPr lang="pl-PL" sz="1800" b="0" strike="noStrike" spc="-1" dirty="0">
              <a:latin typeface="Arial"/>
            </a:endParaRPr>
          </a:p>
          <a:p>
            <a:pPr>
              <a:lnSpc>
                <a:spcPct val="100000"/>
              </a:lnSpc>
            </a:pPr>
            <a:r>
              <a:rPr lang="pl-PL" sz="2200" b="1" strike="noStrike" spc="-1" dirty="0">
                <a:solidFill>
                  <a:srgbClr val="004087"/>
                </a:solidFill>
                <a:latin typeface="Arial"/>
                <a:hlinkClick r:id="rId3"/>
              </a:rPr>
              <a:t>www.itb.pl</a:t>
            </a:r>
            <a:r>
              <a:rPr lang="pl-PL" sz="2200" b="1" strike="noStrike" spc="-1" dirty="0">
                <a:solidFill>
                  <a:srgbClr val="004087"/>
                </a:solidFill>
                <a:latin typeface="Arial"/>
              </a:rPr>
              <a:t>, </a:t>
            </a:r>
            <a:r>
              <a:rPr lang="pl-PL" sz="2200" b="0" strike="noStrike" spc="-1" dirty="0">
                <a:solidFill>
                  <a:srgbClr val="004087"/>
                </a:solidFill>
                <a:latin typeface="Arial"/>
              </a:rPr>
              <a:t>ci@itb.pl</a:t>
            </a:r>
            <a:endParaRPr lang="pl-PL" sz="2200" b="0" strike="noStrike" spc="-1" dirty="0">
              <a:latin typeface="Arial"/>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O LOGO">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13EEE96-22E8-F0A5-0227-29700DDC646E}"/>
              </a:ext>
            </a:extLst>
          </p:cNvPr>
          <p:cNvSpPr txBox="1"/>
          <p:nvPr/>
        </p:nvSpPr>
        <p:spPr>
          <a:xfrm>
            <a:off x="656722" y="521121"/>
            <a:ext cx="7388124" cy="1010570"/>
          </a:xfrm>
          <a:prstGeom prst="rect">
            <a:avLst/>
          </a:prstGeom>
          <a:noFill/>
          <a:ln w="0">
            <a:noFill/>
          </a:ln>
        </p:spPr>
        <p:txBody>
          <a:bodyPr lIns="90000" tIns="45000" rIns="90000" bIns="45000">
            <a:noAutofit/>
          </a:bodyPr>
          <a:lstStyle/>
          <a:p>
            <a:r>
              <a:rPr lang="pl-PL" sz="3600" b="1" strike="noStrike" spc="-1" dirty="0">
                <a:solidFill>
                  <a:srgbClr val="003F87"/>
                </a:solidFill>
                <a:latin typeface="Arial"/>
              </a:rPr>
              <a:t>Tytuł pierwszego rozdziału</a:t>
            </a:r>
            <a:endParaRPr lang="pl-PL" sz="3600" b="0" strike="noStrike" spc="-1" dirty="0">
              <a:latin typeface="Arial"/>
            </a:endParaRPr>
          </a:p>
        </p:txBody>
      </p:sp>
      <p:sp>
        <p:nvSpPr>
          <p:cNvPr id="10" name="TextBox 9">
            <a:extLst>
              <a:ext uri="{FF2B5EF4-FFF2-40B4-BE49-F238E27FC236}">
                <a16:creationId xmlns:a16="http://schemas.microsoft.com/office/drawing/2014/main" xmlns="" id="{48435A56-1ECA-1366-D805-F9669FA6B490}"/>
              </a:ext>
            </a:extLst>
          </p:cNvPr>
          <p:cNvSpPr txBox="1"/>
          <p:nvPr/>
        </p:nvSpPr>
        <p:spPr>
          <a:xfrm>
            <a:off x="615676" y="1388684"/>
            <a:ext cx="11216012" cy="4878155"/>
          </a:xfrm>
          <a:prstGeom prst="rect">
            <a:avLst/>
          </a:prstGeom>
          <a:noFill/>
          <a:ln w="0">
            <a:noFill/>
          </a:ln>
        </p:spPr>
        <p:txBody>
          <a:bodyPr lIns="90000" tIns="45000" rIns="90000" bIns="45000">
            <a:noAutofit/>
          </a:bodyPr>
          <a:lstStyle/>
          <a:p>
            <a:pPr>
              <a:lnSpc>
                <a:spcPct val="115000"/>
              </a:lnSpc>
            </a:pPr>
            <a:r>
              <a:rPr lang="pl-PL" sz="1400" b="1" strike="noStrike" spc="-1" dirty="0">
                <a:solidFill>
                  <a:srgbClr val="666666"/>
                </a:solidFill>
                <a:latin typeface="Arial"/>
              </a:rPr>
              <a:t>Contrary to popular belief, Lorem Ipsum is not simply random text. It has roots in a piece of classical Latin literature from 45 BC, making it over 2000 years old. Richard McClintock,</a:t>
            </a:r>
            <a:r>
              <a:rPr lang="pl-PL" sz="1400" b="0" strike="noStrike" spc="-1" dirty="0">
                <a:solidFill>
                  <a:srgbClr val="666666"/>
                </a:solidFill>
                <a:latin typeface="Arial"/>
              </a:rPr>
              <a:t> </a:t>
            </a:r>
            <a:endParaRPr lang="pl-PL" sz="1400" b="0" strike="noStrike" spc="-1" dirty="0">
              <a:latin typeface="Arial"/>
            </a:endParaRPr>
          </a:p>
          <a:p>
            <a:pPr>
              <a:lnSpc>
                <a:spcPct val="115000"/>
              </a:lnSpc>
            </a:pPr>
            <a:endParaRPr lang="pl-PL" sz="1400" b="0" strike="noStrike" spc="-1" dirty="0">
              <a:latin typeface="Arial"/>
            </a:endParaRPr>
          </a:p>
          <a:p>
            <a:pPr>
              <a:lnSpc>
                <a:spcPct val="115000"/>
              </a:lnSpc>
            </a:pPr>
            <a:r>
              <a:rPr lang="pl-PL" sz="1400" b="0" strike="noStrike" spc="-1" dirty="0">
                <a:solidFill>
                  <a:srgbClr val="666666"/>
                </a:solidFill>
                <a:latin typeface="Arial"/>
              </a:rPr>
              <a:t>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lang="pl-PL" sz="1400" b="0" strike="noStrike" spc="-1" dirty="0">
              <a:latin typeface="Arial"/>
            </a:endParaRPr>
          </a:p>
          <a:p>
            <a:pPr>
              <a:lnSpc>
                <a:spcPct val="115000"/>
              </a:lnSpc>
            </a:pPr>
            <a:endParaRPr lang="pl-PL" sz="1400" b="0" strike="noStrike" spc="-1" dirty="0">
              <a:latin typeface="Arial"/>
            </a:endParaRPr>
          </a:p>
          <a:p>
            <a:pPr>
              <a:lnSpc>
                <a:spcPct val="115000"/>
              </a:lnSpc>
            </a:pPr>
            <a:r>
              <a:rPr lang="pl-PL" sz="1400" b="0" strike="noStrike" spc="-1" dirty="0">
                <a:solidFill>
                  <a:srgbClr val="666666"/>
                </a:solidFill>
                <a:latin typeface="Arial"/>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a:t>
            </a:r>
          </a:p>
          <a:p>
            <a:pPr>
              <a:lnSpc>
                <a:spcPct val="115000"/>
              </a:lnSpc>
            </a:pPr>
            <a:endParaRPr lang="pl-PL" sz="1400" b="0" strike="noStrike" spc="-1" dirty="0">
              <a:solidFill>
                <a:srgbClr val="666666"/>
              </a:solidFill>
              <a:latin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pl-PL" sz="1400" b="0" strike="noStrike" spc="-1" dirty="0">
                <a:solidFill>
                  <a:srgbClr val="666666"/>
                </a:solidFill>
                <a:latin typeface="Arial"/>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a:t>
            </a:r>
          </a:p>
          <a:p>
            <a:pPr marL="0" marR="0" lvl="0" indent="0" algn="l" defTabSz="914400" rtl="0" eaLnBrk="1" fontAlgn="auto" latinLnBrk="0" hangingPunct="1">
              <a:lnSpc>
                <a:spcPct val="115000"/>
              </a:lnSpc>
              <a:spcBef>
                <a:spcPts val="0"/>
              </a:spcBef>
              <a:spcAft>
                <a:spcPts val="0"/>
              </a:spcAft>
              <a:buClrTx/>
              <a:buSzTx/>
              <a:buFontTx/>
              <a:buNone/>
              <a:tabLst/>
              <a:defRPr/>
            </a:pPr>
            <a:endParaRPr lang="pl-PL" sz="1400" b="0" strike="noStrike" spc="-1" dirty="0">
              <a:solidFill>
                <a:srgbClr val="666666"/>
              </a:solidFill>
              <a:latin typeface="Arial"/>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pl-PL" sz="1400" b="0" strike="noStrike" spc="-1" dirty="0">
                <a:solidFill>
                  <a:srgbClr val="666666"/>
                </a:solidFill>
                <a:latin typeface="Arial"/>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a:t>
            </a:r>
            <a:endParaRPr lang="pl-PL" sz="1400" b="0" strike="noStrike" spc="-1" dirty="0">
              <a:latin typeface="Arial"/>
            </a:endParaRPr>
          </a:p>
          <a:p>
            <a:pPr>
              <a:lnSpc>
                <a:spcPct val="115000"/>
              </a:lnSpc>
            </a:pPr>
            <a:endParaRPr lang="pl-PL" sz="1400" b="0" strike="noStrike" spc="-1" dirty="0">
              <a:solidFill>
                <a:srgbClr val="666666"/>
              </a:solidFill>
              <a:latin typeface="Arial"/>
            </a:endParaRPr>
          </a:p>
          <a:p>
            <a:pPr>
              <a:lnSpc>
                <a:spcPct val="115000"/>
              </a:lnSpc>
            </a:pPr>
            <a:endParaRPr lang="pl-PL" sz="1400" b="0" strike="noStrike" spc="-1" dirty="0">
              <a:latin typeface="Arial"/>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B38ED164-982B-4054-B71D-BAF348772145}"/>
              </a:ext>
            </a:extLst>
          </p:cNvPr>
          <p:cNvSpPr>
            <a:spLocks noGrp="1" noChangeAspect="1"/>
          </p:cNvSpPr>
          <p:nvPr>
            <p:ph type="ctrTitle" hasCustomPrompt="1"/>
          </p:nvPr>
        </p:nvSpPr>
        <p:spPr>
          <a:xfrm>
            <a:off x="1558924" y="1341438"/>
            <a:ext cx="7417077" cy="1949199"/>
          </a:xfrm>
          <a:prstGeom prst="rect">
            <a:avLst/>
          </a:prstGeom>
        </p:spPr>
        <p:txBody>
          <a:bodyPr anchor="b">
            <a:noAutofit/>
          </a:bodyPr>
          <a:lstStyle>
            <a:lvl1pPr algn="l">
              <a:defRPr sz="4000" b="1" spc="-150">
                <a:solidFill>
                  <a:srgbClr val="005299"/>
                </a:solidFill>
                <a:latin typeface="Montserrat Medium" panose="00000600000000000000" pitchFamily="2" charset="0"/>
              </a:defRPr>
            </a:lvl1pPr>
          </a:lstStyle>
          <a:p>
            <a:r>
              <a:rPr lang="en-GB" dirty="0"/>
              <a:t/>
            </a:r>
            <a:br>
              <a:rPr lang="en-GB" dirty="0"/>
            </a:br>
            <a:r>
              <a:rPr lang="en-GB" dirty="0"/>
              <a:t/>
            </a:r>
            <a:br>
              <a:rPr lang="en-GB" dirty="0"/>
            </a:br>
            <a:r>
              <a:rPr lang="en-GB" dirty="0"/>
              <a:t>Headline</a:t>
            </a:r>
          </a:p>
        </p:txBody>
      </p:sp>
      <p:sp>
        <p:nvSpPr>
          <p:cNvPr id="4" name="Subtitle 2">
            <a:extLst>
              <a:ext uri="{FF2B5EF4-FFF2-40B4-BE49-F238E27FC236}">
                <a16:creationId xmlns="" xmlns:a16="http://schemas.microsoft.com/office/drawing/2014/main" id="{DD4B7CA0-251C-4B67-B177-1713BDAE6263}"/>
              </a:ext>
            </a:extLst>
          </p:cNvPr>
          <p:cNvSpPr>
            <a:spLocks noGrp="1" noChangeAspect="1"/>
          </p:cNvSpPr>
          <p:nvPr>
            <p:ph type="subTitle" idx="1" hasCustomPrompt="1"/>
          </p:nvPr>
        </p:nvSpPr>
        <p:spPr>
          <a:xfrm>
            <a:off x="1558924" y="3428999"/>
            <a:ext cx="7417075" cy="1439863"/>
          </a:xfrm>
          <a:prstGeom prst="rect">
            <a:avLst/>
          </a:prstGeom>
        </p:spPr>
        <p:txBody>
          <a:bodyPr anchor="t"/>
          <a:lstStyle>
            <a:lvl1pPr marL="0" indent="0" algn="l">
              <a:buNone/>
              <a:defRPr sz="3200">
                <a:solidFill>
                  <a:srgbClr val="005299"/>
                </a:solidFill>
                <a:latin typeface="Nunito Sans 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Definition</a:t>
            </a:r>
          </a:p>
        </p:txBody>
      </p:sp>
      <p:sp>
        <p:nvSpPr>
          <p:cNvPr id="5" name="Rechteck 4">
            <a:extLst>
              <a:ext uri="{FF2B5EF4-FFF2-40B4-BE49-F238E27FC236}">
                <a16:creationId xmlns="" xmlns:a16="http://schemas.microsoft.com/office/drawing/2014/main" id="{62B8C1AD-CC0B-4C75-931B-FEA5A5DBA9DE}"/>
              </a:ext>
            </a:extLst>
          </p:cNvPr>
          <p:cNvSpPr>
            <a:spLocks noChangeAspect="1"/>
          </p:cNvSpPr>
          <p:nvPr userDrawn="1"/>
        </p:nvSpPr>
        <p:spPr>
          <a:xfrm>
            <a:off x="1055688" y="1341438"/>
            <a:ext cx="291849" cy="352742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Inhaltsplatzhalter 15">
            <a:extLst>
              <a:ext uri="{FF2B5EF4-FFF2-40B4-BE49-F238E27FC236}">
                <a16:creationId xmlns="" xmlns:a16="http://schemas.microsoft.com/office/drawing/2014/main" id="{DD7B796E-BE36-43C6-B334-3BAE5067780F}"/>
              </a:ext>
            </a:extLst>
          </p:cNvPr>
          <p:cNvSpPr>
            <a:spLocks noGrp="1" noChangeAspect="1"/>
          </p:cNvSpPr>
          <p:nvPr>
            <p:ph sz="quarter" idx="14" hasCustomPrompt="1"/>
          </p:nvPr>
        </p:nvSpPr>
        <p:spPr>
          <a:xfrm>
            <a:off x="1558924" y="4940300"/>
            <a:ext cx="7417076" cy="649288"/>
          </a:xfrm>
          <a:prstGeom prst="rect">
            <a:avLst/>
          </a:prstGeom>
        </p:spPr>
        <p:txBody>
          <a:bodyPr anchor="b" anchorCtr="0">
            <a:noAutofit/>
          </a:bodyPr>
          <a:lstStyle>
            <a:lvl1pPr marL="0" indent="0">
              <a:lnSpc>
                <a:spcPct val="114000"/>
              </a:lnSpc>
              <a:spcBef>
                <a:spcPts val="0"/>
              </a:spcBef>
              <a:buFont typeface="Arial" panose="020B0604020202020204" pitchFamily="34" charset="0"/>
              <a:buNone/>
              <a:defRPr sz="1800" i="0">
                <a:solidFill>
                  <a:srgbClr val="005299"/>
                </a:solidFill>
                <a:latin typeface="Nunito Sans Light" panose="00000400000000000000" pitchFamily="2" charset="0"/>
              </a:defRPr>
            </a:lvl1pPr>
          </a:lstStyle>
          <a:p>
            <a:pPr lvl="0"/>
            <a:r>
              <a:rPr lang="de-DE" dirty="0"/>
              <a:t>Name </a:t>
            </a:r>
            <a:r>
              <a:rPr lang="de-DE" dirty="0" err="1"/>
              <a:t>of</a:t>
            </a:r>
            <a:r>
              <a:rPr lang="de-DE" dirty="0"/>
              <a:t> Speaker</a:t>
            </a:r>
            <a:br>
              <a:rPr lang="de-DE" dirty="0"/>
            </a:br>
            <a:r>
              <a:rPr lang="de-DE" dirty="0" err="1"/>
              <a:t>President</a:t>
            </a:r>
            <a:r>
              <a:rPr lang="de-DE" dirty="0"/>
              <a:t> </a:t>
            </a:r>
            <a:r>
              <a:rPr lang="de-DE" dirty="0" err="1"/>
              <a:t>of</a:t>
            </a:r>
            <a:r>
              <a:rPr lang="de-DE" dirty="0"/>
              <a:t> EOTA</a:t>
            </a:r>
          </a:p>
        </p:txBody>
      </p:sp>
      <p:sp>
        <p:nvSpPr>
          <p:cNvPr id="11" name="Foliennummernplatzhalter 5">
            <a:extLst>
              <a:ext uri="{FF2B5EF4-FFF2-40B4-BE49-F238E27FC236}">
                <a16:creationId xmlns="" xmlns:a16="http://schemas.microsoft.com/office/drawing/2014/main" id="{F82C5458-AFA1-40B2-AACE-0618D2711326}"/>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4000584068"/>
      </p:ext>
    </p:extLst>
  </p:cSld>
  <p:clrMapOvr>
    <a:masterClrMapping/>
  </p:clrMapOvr>
  <p:extLst>
    <p:ext uri="{DCECCB84-F9BA-43D5-87BE-67443E8EF086}">
      <p15:sldGuideLst xmlns="" xmlns:p15="http://schemas.microsoft.com/office/powerpoint/2012/main">
        <p15:guide id="1" pos="5654" userDrawn="1">
          <p15:clr>
            <a:srgbClr val="FBAE40"/>
          </p15:clr>
        </p15:guide>
        <p15:guide id="2" pos="983" userDrawn="1">
          <p15:clr>
            <a:srgbClr val="FBAE40"/>
          </p15:clr>
        </p15:guide>
        <p15:guide id="3" orient="horz" pos="845" userDrawn="1">
          <p15:clr>
            <a:srgbClr val="FBAE40"/>
          </p15:clr>
        </p15:guide>
        <p15:guide id="4" orient="horz" pos="2069" userDrawn="1">
          <p15:clr>
            <a:srgbClr val="FBAE40"/>
          </p15:clr>
        </p15:guide>
        <p15:guide id="5" orient="horz" pos="3067" userDrawn="1">
          <p15:clr>
            <a:srgbClr val="FBAE40"/>
          </p15:clr>
        </p15:guide>
        <p15:guide id="6" orient="horz" pos="3521" userDrawn="1">
          <p15:clr>
            <a:srgbClr val="FBAE40"/>
          </p15:clr>
        </p15:guide>
        <p15:guide id="7" orient="horz" pos="31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page with bullet point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E4E7011F-E30B-46FE-BB1C-4A004C43AA0C}"/>
              </a:ext>
            </a:extLst>
          </p:cNvPr>
          <p:cNvSpPr>
            <a:spLocks noGrp="1" noChangeAspect="1"/>
          </p:cNvSpPr>
          <p:nvPr>
            <p:ph type="title" hasCustomPrompt="1"/>
          </p:nvPr>
        </p:nvSpPr>
        <p:spPr>
          <a:xfrm>
            <a:off x="1558924" y="620714"/>
            <a:ext cx="7417076" cy="647700"/>
          </a:xfrm>
          <a:prstGeom prst="rect">
            <a:avLst/>
          </a:prstGeom>
        </p:spPr>
        <p:txBody>
          <a:bodyPr anchor="t"/>
          <a:lstStyle>
            <a:lvl1pPr>
              <a:defRPr sz="3200">
                <a:solidFill>
                  <a:schemeClr val="accent1"/>
                </a:solidFill>
                <a:latin typeface="Montserrat Medium"/>
              </a:defRPr>
            </a:lvl1pPr>
          </a:lstStyle>
          <a:p>
            <a:r>
              <a:rPr lang="en-GB" dirty="0"/>
              <a:t>My topics today</a:t>
            </a:r>
          </a:p>
        </p:txBody>
      </p:sp>
      <p:sp>
        <p:nvSpPr>
          <p:cNvPr id="4" name="Content Placeholder 2">
            <a:extLst>
              <a:ext uri="{FF2B5EF4-FFF2-40B4-BE49-F238E27FC236}">
                <a16:creationId xmlns="" xmlns:a16="http://schemas.microsoft.com/office/drawing/2014/main" id="{525C6AD9-9D3C-4269-AC72-14BACA4ED491}"/>
              </a:ext>
            </a:extLst>
          </p:cNvPr>
          <p:cNvSpPr>
            <a:spLocks noGrp="1" noChangeAspect="1"/>
          </p:cNvSpPr>
          <p:nvPr>
            <p:ph idx="1" hasCustomPrompt="1"/>
          </p:nvPr>
        </p:nvSpPr>
        <p:spPr>
          <a:xfrm>
            <a:off x="1560513" y="1412876"/>
            <a:ext cx="7417076" cy="4679949"/>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 </a:t>
            </a:r>
          </a:p>
          <a:p>
            <a:pPr lvl="1"/>
            <a:r>
              <a:rPr lang="en-GB" dirty="0"/>
              <a:t>Second level</a:t>
            </a:r>
          </a:p>
          <a:p>
            <a:pPr lvl="2"/>
            <a:r>
              <a:rPr lang="en-GB" dirty="0"/>
              <a:t>Third level</a:t>
            </a:r>
          </a:p>
          <a:p>
            <a:pPr lvl="3"/>
            <a:r>
              <a:rPr lang="en-GB" dirty="0"/>
              <a:t>Fourth level</a:t>
            </a:r>
          </a:p>
        </p:txBody>
      </p:sp>
      <p:sp>
        <p:nvSpPr>
          <p:cNvPr id="6" name="Rechteck 5">
            <a:extLst>
              <a:ext uri="{FF2B5EF4-FFF2-40B4-BE49-F238E27FC236}">
                <a16:creationId xmlns="" xmlns:a16="http://schemas.microsoft.com/office/drawing/2014/main" id="{43F64E71-C568-496F-B521-7841CD05EF06}"/>
              </a:ext>
            </a:extLst>
          </p:cNvPr>
          <p:cNvSpPr>
            <a:spLocks noChangeAspect="1"/>
          </p:cNvSpPr>
          <p:nvPr userDrawn="1"/>
        </p:nvSpPr>
        <p:spPr>
          <a:xfrm>
            <a:off x="1055687" y="1417042"/>
            <a:ext cx="124551" cy="2011957"/>
          </a:xfrm>
          <a:prstGeom prst="rect">
            <a:avLst/>
          </a:prstGeom>
          <a:solidFill>
            <a:srgbClr val="005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oliennummernplatzhalter 5">
            <a:extLst>
              <a:ext uri="{FF2B5EF4-FFF2-40B4-BE49-F238E27FC236}">
                <a16:creationId xmlns="" xmlns:a16="http://schemas.microsoft.com/office/drawing/2014/main" id="{83193993-120B-49A2-A6F2-B096399EB3B3}"/>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449141776"/>
      </p:ext>
    </p:extLst>
  </p:cSld>
  <p:clrMapOvr>
    <a:masterClrMapping/>
  </p:clrMapOvr>
  <p:extLst>
    <p:ext uri="{DCECCB84-F9BA-43D5-87BE-67443E8EF086}">
      <p15:sldGuideLst xmlns="" xmlns:p15="http://schemas.microsoft.com/office/powerpoint/2012/main">
        <p15:guide id="1" pos="983">
          <p15:clr>
            <a:srgbClr val="FBAE40"/>
          </p15:clr>
        </p15:guide>
        <p15:guide id="2" pos="5654">
          <p15:clr>
            <a:srgbClr val="FBAE40"/>
          </p15:clr>
        </p15:guide>
        <p15:guide id="3" orient="horz" pos="391">
          <p15:clr>
            <a:srgbClr val="FBAE40"/>
          </p15:clr>
        </p15:guide>
        <p15:guide id="4" orient="horz" pos="890">
          <p15:clr>
            <a:srgbClr val="FBAE40"/>
          </p15:clr>
        </p15:guide>
        <p15:guide id="5" orient="horz" pos="799" userDrawn="1">
          <p15:clr>
            <a:srgbClr val="FBAE40"/>
          </p15:clr>
        </p15:guide>
        <p15:guide id="6" orient="horz" pos="3838" userDrawn="1">
          <p15:clr>
            <a:srgbClr val="FBAE40"/>
          </p15:clr>
        </p15:guide>
        <p15:guide id="7"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8496575" cy="648287"/>
          </a:xfrm>
          <a:prstGeom prst="rect">
            <a:avLst/>
          </a:prstGeom>
        </p:spPr>
        <p:txBody>
          <a:bodyPr anchor="t"/>
          <a:lstStyle>
            <a:lvl1pPr>
              <a:defRPr sz="3200">
                <a:solidFill>
                  <a:schemeClr val="accent1"/>
                </a:solidFill>
                <a:latin typeface="Montserrat Medium" panose="00000600000000000000"/>
              </a:defRPr>
            </a:lvl1pPr>
          </a:lstStyle>
          <a:p>
            <a:r>
              <a:rPr lang="en-GB" noProof="0"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412875"/>
            <a:ext cx="8496575" cy="4608513"/>
          </a:xfrm>
          <a:prstGeom prst="rect">
            <a:avLst/>
          </a:prstGeom>
        </p:spPr>
        <p:txBody>
          <a:bodyPr/>
          <a:lstStyle>
            <a:lvl1pPr marL="273600" indent="-274320">
              <a:lnSpc>
                <a:spcPts val="2400"/>
              </a:lnSpc>
              <a:spcBef>
                <a:spcPts val="1200"/>
              </a:spcBef>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liennummernplatzhalter 5">
            <a:extLst>
              <a:ext uri="{FF2B5EF4-FFF2-40B4-BE49-F238E27FC236}">
                <a16:creationId xmlns="" xmlns:a16="http://schemas.microsoft.com/office/drawing/2014/main" id="{1554DC75-3DB7-475C-B81E-FB43C4F954C4}"/>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293030976"/>
      </p:ext>
    </p:extLst>
  </p:cSld>
  <p:clrMapOvr>
    <a:masterClrMapping/>
  </p:clrMapOvr>
  <p:extLst>
    <p:ext uri="{DCECCB84-F9BA-43D5-87BE-67443E8EF086}">
      <p15:sldGuideLst xmlns="" xmlns:p15="http://schemas.microsoft.com/office/powerpoint/2012/main">
        <p15:guide id="1" pos="5654" userDrawn="1">
          <p15:clr>
            <a:srgbClr val="FBAE40"/>
          </p15:clr>
        </p15:guide>
        <p15:guide id="2" pos="302" userDrawn="1">
          <p15:clr>
            <a:srgbClr val="FBAE40"/>
          </p15:clr>
        </p15:guide>
        <p15:guide id="3" orient="horz" pos="391" userDrawn="1">
          <p15:clr>
            <a:srgbClr val="FBAE40"/>
          </p15:clr>
        </p15:guide>
        <p15:guide id="4" orient="horz" pos="799" userDrawn="1">
          <p15:clr>
            <a:srgbClr val="FBAE40"/>
          </p15:clr>
        </p15:guide>
        <p15:guide id="5" orient="horz" pos="890" userDrawn="1">
          <p15:clr>
            <a:srgbClr val="FBAE40"/>
          </p15:clr>
        </p15:guide>
        <p15:guide id="6" orient="horz" pos="3793" userDrawn="1">
          <p15:clr>
            <a:srgbClr val="FBAE40"/>
          </p15:clr>
        </p15:guide>
        <p15:guide id="7"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A16EA90-DAB1-4444-A12A-10AD743BAB4A}"/>
              </a:ext>
            </a:extLst>
          </p:cNvPr>
          <p:cNvSpPr>
            <a:spLocks noGrp="1" noChangeAspect="1"/>
          </p:cNvSpPr>
          <p:nvPr>
            <p:ph type="ctrTitle" hasCustomPrompt="1"/>
          </p:nvPr>
        </p:nvSpPr>
        <p:spPr>
          <a:xfrm>
            <a:off x="1560512" y="1341438"/>
            <a:ext cx="7415487" cy="1649411"/>
          </a:xfrm>
          <a:prstGeom prst="rect">
            <a:avLst/>
          </a:prstGeom>
        </p:spPr>
        <p:txBody>
          <a:bodyPr anchor="b">
            <a:normAutofit/>
          </a:bodyPr>
          <a:lstStyle>
            <a:lvl1pPr algn="l">
              <a:defRPr sz="4400" b="1" spc="-150">
                <a:solidFill>
                  <a:srgbClr val="005299"/>
                </a:solidFill>
                <a:latin typeface="Montserrat Medium" panose="00000600000000000000" pitchFamily="2" charset="0"/>
              </a:defRPr>
            </a:lvl1pPr>
          </a:lstStyle>
          <a:p>
            <a:r>
              <a:rPr lang="en-GB" dirty="0"/>
              <a:t>Thank you!</a:t>
            </a:r>
          </a:p>
        </p:txBody>
      </p:sp>
      <p:sp>
        <p:nvSpPr>
          <p:cNvPr id="6" name="Subtitle 2">
            <a:extLst>
              <a:ext uri="{FF2B5EF4-FFF2-40B4-BE49-F238E27FC236}">
                <a16:creationId xmlns="" xmlns:a16="http://schemas.microsoft.com/office/drawing/2014/main" id="{D46B0BD8-5C17-4D83-92C5-2E61C25AC0A1}"/>
              </a:ext>
            </a:extLst>
          </p:cNvPr>
          <p:cNvSpPr>
            <a:spLocks noGrp="1" noChangeAspect="1"/>
          </p:cNvSpPr>
          <p:nvPr>
            <p:ph type="subTitle" idx="1" hasCustomPrompt="1"/>
          </p:nvPr>
        </p:nvSpPr>
        <p:spPr>
          <a:xfrm>
            <a:off x="1560513" y="3219449"/>
            <a:ext cx="7415487" cy="1649413"/>
          </a:xfrm>
          <a:prstGeom prst="rect">
            <a:avLst/>
          </a:prstGeom>
        </p:spPr>
        <p:txBody>
          <a:bodyPr anchor="b"/>
          <a:lstStyle>
            <a:lvl1pPr marL="0" indent="0" algn="l">
              <a:buNone/>
              <a:defRPr sz="2400">
                <a:solidFill>
                  <a:srgbClr val="005299"/>
                </a:solidFill>
                <a:latin typeface="Nunito Sans 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information</a:t>
            </a:r>
          </a:p>
        </p:txBody>
      </p:sp>
      <p:sp>
        <p:nvSpPr>
          <p:cNvPr id="7" name="Rechteck 6">
            <a:extLst>
              <a:ext uri="{FF2B5EF4-FFF2-40B4-BE49-F238E27FC236}">
                <a16:creationId xmlns="" xmlns:a16="http://schemas.microsoft.com/office/drawing/2014/main" id="{CA12F2A4-3160-4CB4-BF50-AEFB3AF8B797}"/>
              </a:ext>
            </a:extLst>
          </p:cNvPr>
          <p:cNvSpPr>
            <a:spLocks noChangeAspect="1"/>
          </p:cNvSpPr>
          <p:nvPr userDrawn="1"/>
        </p:nvSpPr>
        <p:spPr>
          <a:xfrm>
            <a:off x="1055688" y="1341438"/>
            <a:ext cx="291849" cy="352742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Foliennummernplatzhalter 5">
            <a:extLst>
              <a:ext uri="{FF2B5EF4-FFF2-40B4-BE49-F238E27FC236}">
                <a16:creationId xmlns="" xmlns:a16="http://schemas.microsoft.com/office/drawing/2014/main" id="{D26D8043-AE1E-4FCD-9E9F-DFAF6419F5E0}"/>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1290730324"/>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orient="horz" pos="845">
          <p15:clr>
            <a:srgbClr val="FBAE40"/>
          </p15:clr>
        </p15:guide>
        <p15:guide id="4" orient="horz" pos="3067">
          <p15:clr>
            <a:srgbClr val="FBAE40"/>
          </p15:clr>
        </p15:guide>
        <p15:guide id="5" pos="5654">
          <p15:clr>
            <a:srgbClr val="FBAE40"/>
          </p15:clr>
        </p15:guide>
        <p15:guide id="6" pos="983">
          <p15:clr>
            <a:srgbClr val="FBAE40"/>
          </p15:clr>
        </p15:guide>
        <p15:guide id="7" orient="horz" pos="2024">
          <p15:clr>
            <a:srgbClr val="FBAE40"/>
          </p15:clr>
        </p15:guide>
        <p15:guide id="8" orient="horz" pos="18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line header + content">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p:cNvSpPr>
          <p:nvPr>
            <p:ph type="title" hasCustomPrompt="1"/>
          </p:nvPr>
        </p:nvSpPr>
        <p:spPr>
          <a:xfrm>
            <a:off x="479425" y="620713"/>
            <a:ext cx="8496575" cy="1075740"/>
          </a:xfrm>
          <a:prstGeom prst="rect">
            <a:avLst/>
          </a:prstGeom>
        </p:spPr>
        <p:txBody>
          <a:bodyPr anchor="b"/>
          <a:lstStyle>
            <a:lvl1pPr>
              <a:defRPr sz="3200">
                <a:solidFill>
                  <a:schemeClr val="accent1"/>
                </a:solidFill>
                <a:latin typeface="Montserrat Medium" panose="00000600000000000000"/>
              </a:defRPr>
            </a:lvl1pPr>
          </a:lstStyle>
          <a:p>
            <a:r>
              <a:rPr lang="en-GB" dirty="0"/>
              <a:t>2-line</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p:cNvSpPr>
          <p:nvPr>
            <p:ph idx="1" hasCustomPrompt="1"/>
          </p:nvPr>
        </p:nvSpPr>
        <p:spPr>
          <a:xfrm>
            <a:off x="479425" y="1989000"/>
            <a:ext cx="8496575" cy="4032388"/>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liennummernplatzhalter 5">
            <a:extLst>
              <a:ext uri="{FF2B5EF4-FFF2-40B4-BE49-F238E27FC236}">
                <a16:creationId xmlns="" xmlns:a16="http://schemas.microsoft.com/office/drawing/2014/main" id="{E519F00D-6419-4196-9FF1-3A049E6C1036}"/>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671428671"/>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5654">
          <p15:clr>
            <a:srgbClr val="FBAE40"/>
          </p15:clr>
        </p15:guide>
        <p15:guide id="5" orient="horz" pos="3793">
          <p15:clr>
            <a:srgbClr val="FBAE40"/>
          </p15:clr>
        </p15:guide>
        <p15:guide id="6" orient="horz" pos="1253">
          <p15:clr>
            <a:srgbClr val="FBAE40"/>
          </p15:clr>
        </p15:guide>
        <p15:guide id="7" orient="horz" pos="1071">
          <p15:clr>
            <a:srgbClr val="FBAE40"/>
          </p15:clr>
        </p15:guide>
        <p15:guide id="8" orient="horz" pos="39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age numbere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5DC6866F-7FCD-4B70-9A23-B40BED019B97}"/>
              </a:ext>
            </a:extLst>
          </p:cNvPr>
          <p:cNvSpPr>
            <a:spLocks noGrp="1" noChangeAspect="1"/>
          </p:cNvSpPr>
          <p:nvPr>
            <p:ph idx="1" hasCustomPrompt="1"/>
          </p:nvPr>
        </p:nvSpPr>
        <p:spPr>
          <a:xfrm>
            <a:off x="1558925" y="1412875"/>
            <a:ext cx="7417075" cy="4679951"/>
          </a:xfrm>
          <a:prstGeom prst="rect">
            <a:avLst/>
          </a:prstGeom>
        </p:spPr>
        <p:txBody>
          <a:bodyPr/>
          <a:lstStyle>
            <a:lvl1pPr marL="273600" indent="-274320">
              <a:buFont typeface="+mj-lt"/>
              <a:buAutoNum type="arabicPeriod"/>
              <a:defRPr sz="2000">
                <a:latin typeface="Nunito Sans Regular" panose="00000500000000000000" pitchFamily="2" charset="0"/>
              </a:defRPr>
            </a:lvl1pPr>
            <a:lvl2pPr marL="640080" indent="-274320">
              <a:buFont typeface="+mj-lt"/>
              <a:buAutoNum type="arabicPeriod"/>
              <a:defRPr sz="1800">
                <a:latin typeface="Nunito Sans Regular" panose="00000500000000000000" pitchFamily="2" charset="0"/>
              </a:defRPr>
            </a:lvl2pPr>
            <a:lvl3pPr marL="1005840" indent="-274320">
              <a:buFont typeface="+mj-lt"/>
              <a:buAutoNum type="arabicPeriod"/>
              <a:defRPr sz="1600">
                <a:latin typeface="Nunito Sans Regular" panose="00000500000000000000" pitchFamily="2" charset="0"/>
              </a:defRPr>
            </a:lvl3pPr>
            <a:lvl4pPr marL="1280160" indent="-274320">
              <a:buFont typeface="+mj-lt"/>
              <a:buAutoNum type="arabicPeriod"/>
              <a:defRPr sz="1600">
                <a:latin typeface="Nunito Sans Regular" panose="00000500000000000000" pitchFamily="2" charset="0"/>
              </a:defRPr>
            </a:lvl4pPr>
            <a:lvl5pPr marL="1554480" indent="-274320">
              <a:buFont typeface="+mj-lt"/>
              <a:buAutoNum type="arabicPeriod"/>
              <a:defRPr sz="1600">
                <a:latin typeface="Nunito Sans Regular"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1">
            <a:extLst>
              <a:ext uri="{FF2B5EF4-FFF2-40B4-BE49-F238E27FC236}">
                <a16:creationId xmlns="" xmlns:a16="http://schemas.microsoft.com/office/drawing/2014/main" id="{346D517E-821C-40C6-AB17-C37BBE84B272}"/>
              </a:ext>
            </a:extLst>
          </p:cNvPr>
          <p:cNvSpPr>
            <a:spLocks noGrp="1" noChangeAspect="1"/>
          </p:cNvSpPr>
          <p:nvPr>
            <p:ph type="title" hasCustomPrompt="1"/>
          </p:nvPr>
        </p:nvSpPr>
        <p:spPr>
          <a:xfrm>
            <a:off x="1558924" y="620714"/>
            <a:ext cx="7417076" cy="647700"/>
          </a:xfrm>
          <a:prstGeom prst="rect">
            <a:avLst/>
          </a:prstGeom>
        </p:spPr>
        <p:txBody>
          <a:bodyPr anchor="t"/>
          <a:lstStyle>
            <a:lvl1pPr>
              <a:defRPr sz="3200">
                <a:solidFill>
                  <a:schemeClr val="accent1"/>
                </a:solidFill>
                <a:latin typeface="Montserrat Medium"/>
              </a:defRPr>
            </a:lvl1pPr>
          </a:lstStyle>
          <a:p>
            <a:r>
              <a:rPr lang="en-GB" dirty="0"/>
              <a:t>Our topics today</a:t>
            </a:r>
          </a:p>
        </p:txBody>
      </p:sp>
      <p:sp>
        <p:nvSpPr>
          <p:cNvPr id="7" name="Rechteck 6">
            <a:extLst>
              <a:ext uri="{FF2B5EF4-FFF2-40B4-BE49-F238E27FC236}">
                <a16:creationId xmlns="" xmlns:a16="http://schemas.microsoft.com/office/drawing/2014/main" id="{6762EE25-7231-424A-8906-3744110843D8}"/>
              </a:ext>
            </a:extLst>
          </p:cNvPr>
          <p:cNvSpPr>
            <a:spLocks noChangeAspect="1"/>
          </p:cNvSpPr>
          <p:nvPr userDrawn="1"/>
        </p:nvSpPr>
        <p:spPr>
          <a:xfrm>
            <a:off x="1055687" y="1417042"/>
            <a:ext cx="124551" cy="2011957"/>
          </a:xfrm>
          <a:prstGeom prst="rect">
            <a:avLst/>
          </a:prstGeom>
          <a:solidFill>
            <a:srgbClr val="005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Foliennummernplatzhalter 5">
            <a:extLst>
              <a:ext uri="{FF2B5EF4-FFF2-40B4-BE49-F238E27FC236}">
                <a16:creationId xmlns="" xmlns:a16="http://schemas.microsoft.com/office/drawing/2014/main" id="{E3C750A1-9BCC-4D77-BA78-7B0692BB8682}"/>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4197032859"/>
      </p:ext>
    </p:extLst>
  </p:cSld>
  <p:clrMapOvr>
    <a:masterClrMapping/>
  </p:clrMapOvr>
  <p:extLst mod="1">
    <p:ext uri="{DCECCB84-F9BA-43D5-87BE-67443E8EF086}">
      <p15:sldGuideLst xmlns="" xmlns:p15="http://schemas.microsoft.com/office/powerpoint/2012/main">
        <p15:guide id="1" pos="983" userDrawn="1">
          <p15:clr>
            <a:srgbClr val="FBAE40"/>
          </p15:clr>
        </p15:guide>
        <p15:guide id="2" pos="5654" userDrawn="1">
          <p15:clr>
            <a:srgbClr val="FBAE40"/>
          </p15:clr>
        </p15:guide>
        <p15:guide id="3" orient="horz" pos="391" userDrawn="1">
          <p15:clr>
            <a:srgbClr val="FBAE40"/>
          </p15:clr>
        </p15:guide>
        <p15:guide id="4" orient="horz" pos="890" userDrawn="1">
          <p15:clr>
            <a:srgbClr val="FBAE40"/>
          </p15:clr>
        </p15:guide>
        <p15:guide id="5" orient="horz" pos="799" userDrawn="1">
          <p15:clr>
            <a:srgbClr val="FBAE40"/>
          </p15:clr>
        </p15:guide>
        <p15:guide id="6" orient="horz" pos="3838" userDrawn="1">
          <p15:clr>
            <a:srgbClr val="FBAE40"/>
          </p15:clr>
        </p15:guide>
        <p15:guide id="7"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Bildplatzhalter 4">
            <a:extLst>
              <a:ext uri="{FF2B5EF4-FFF2-40B4-BE49-F238E27FC236}">
                <a16:creationId xmlns="" xmlns:a16="http://schemas.microsoft.com/office/drawing/2014/main" id="{EFA6C59C-47CF-48C8-AC92-0E258C8650B4}"/>
              </a:ext>
            </a:extLst>
          </p:cNvPr>
          <p:cNvSpPr>
            <a:spLocks noGrp="1" noChangeAspect="1"/>
          </p:cNvSpPr>
          <p:nvPr>
            <p:ph type="pic" sz="quarter" idx="10" hasCustomPrompt="1"/>
          </p:nvPr>
        </p:nvSpPr>
        <p:spPr>
          <a:xfrm>
            <a:off x="479425" y="549000"/>
            <a:ext cx="8496575" cy="54723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Image</a:t>
            </a:r>
          </a:p>
        </p:txBody>
      </p:sp>
      <p:sp>
        <p:nvSpPr>
          <p:cNvPr id="5" name="Foliennummernplatzhalter 5">
            <a:extLst>
              <a:ext uri="{FF2B5EF4-FFF2-40B4-BE49-F238E27FC236}">
                <a16:creationId xmlns="" xmlns:a16="http://schemas.microsoft.com/office/drawing/2014/main" id="{771D94B4-CB33-4C6F-BDE4-9695C5893EA8}"/>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506132119"/>
      </p:ext>
    </p:extLst>
  </p:cSld>
  <p:clrMapOvr>
    <a:masterClrMapping/>
  </p:clrMapOvr>
  <p:extLst mod="1">
    <p:ext uri="{DCECCB84-F9BA-43D5-87BE-67443E8EF086}">
      <p15:sldGuideLst xmlns="" xmlns:p15="http://schemas.microsoft.com/office/powerpoint/2012/main">
        <p15:guide id="1" orient="horz" pos="346" userDrawn="1">
          <p15:clr>
            <a:srgbClr val="FBAE40"/>
          </p15:clr>
        </p15:guide>
        <p15:guide id="2" orient="horz" pos="3793" userDrawn="1">
          <p15:clr>
            <a:srgbClr val="FBAE40"/>
          </p15:clr>
        </p15:guide>
        <p15:guide id="3" pos="302" userDrawn="1">
          <p15:clr>
            <a:srgbClr val="FBAE40"/>
          </p15:clr>
        </p15:guide>
        <p15:guide id="4" pos="565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line header + content">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8496575" cy="1075740"/>
          </a:xfrm>
          <a:prstGeom prst="rect">
            <a:avLst/>
          </a:prstGeom>
        </p:spPr>
        <p:txBody>
          <a:bodyPr anchor="b"/>
          <a:lstStyle>
            <a:lvl1pPr>
              <a:defRPr sz="3200">
                <a:solidFill>
                  <a:schemeClr val="accent1"/>
                </a:solidFill>
                <a:latin typeface="Montserrat Medium" panose="00000600000000000000"/>
              </a:defRPr>
            </a:lvl1pPr>
          </a:lstStyle>
          <a:p>
            <a:r>
              <a:rPr lang="en-GB" dirty="0"/>
              <a:t/>
            </a:r>
            <a:br>
              <a:rPr lang="en-GB" dirty="0"/>
            </a:br>
            <a:r>
              <a:rPr lang="en-GB" dirty="0"/>
              <a:t/>
            </a:r>
            <a:br>
              <a:rPr lang="en-GB" dirty="0"/>
            </a:br>
            <a:r>
              <a:rPr lang="en-GB" dirty="0"/>
              <a:t>2-lines</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989000"/>
            <a:ext cx="8496575" cy="4032388"/>
          </a:xfrm>
          <a:prstGeom prst="rect">
            <a:avLst/>
          </a:prstGeom>
        </p:spPr>
        <p:txBody>
          <a:bodyPr/>
          <a:lstStyle>
            <a:lvl1pPr marL="273600" indent="-274320">
              <a:lnSpc>
                <a:spcPts val="2400"/>
              </a:lnSpc>
              <a:spcBef>
                <a:spcPts val="1200"/>
              </a:spcBef>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liennummernplatzhalter 5">
            <a:extLst>
              <a:ext uri="{FF2B5EF4-FFF2-40B4-BE49-F238E27FC236}">
                <a16:creationId xmlns="" xmlns:a16="http://schemas.microsoft.com/office/drawing/2014/main" id="{C4965828-7DBB-4093-AE58-D48D51B9B870}"/>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368421507"/>
      </p:ext>
    </p:extLst>
  </p:cSld>
  <p:clrMapOvr>
    <a:masterClrMapping/>
  </p:clrMapOvr>
  <p:extLst mod="1">
    <p:ext uri="{DCECCB84-F9BA-43D5-87BE-67443E8EF086}">
      <p15:sldGuideLst xmlns="" xmlns:p15="http://schemas.microsoft.com/office/powerpoint/2012/main">
        <p15:guide id="1" pos="5654">
          <p15:clr>
            <a:srgbClr val="FBAE40"/>
          </p15:clr>
        </p15:guide>
        <p15:guide id="2" pos="302">
          <p15:clr>
            <a:srgbClr val="FBAE40"/>
          </p15:clr>
        </p15:guide>
        <p15:guide id="3" orient="horz" pos="391">
          <p15:clr>
            <a:srgbClr val="FBAE40"/>
          </p15:clr>
        </p15:guide>
        <p15:guide id="4" orient="horz" pos="1071">
          <p15:clr>
            <a:srgbClr val="FBAE40"/>
          </p15:clr>
        </p15:guide>
        <p15:guide id="5" orient="horz" pos="1253">
          <p15:clr>
            <a:srgbClr val="FBAE40"/>
          </p15:clr>
        </p15:guide>
        <p15:guide id="6" orient="horz" pos="3793">
          <p15:clr>
            <a:srgbClr val="FBAE40"/>
          </p15:clr>
        </p15:guide>
        <p15:guide id="7"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er + column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25C00117-A5A5-4880-88ED-BBA271C62A2B}"/>
              </a:ext>
            </a:extLst>
          </p:cNvPr>
          <p:cNvSpPr>
            <a:spLocks noGrp="1" noChangeAspect="1"/>
          </p:cNvSpPr>
          <p:nvPr>
            <p:ph type="title" hasCustomPrompt="1"/>
          </p:nvPr>
        </p:nvSpPr>
        <p:spPr>
          <a:xfrm>
            <a:off x="479425" y="620713"/>
            <a:ext cx="11377613" cy="647700"/>
          </a:xfrm>
          <a:prstGeom prst="rect">
            <a:avLst/>
          </a:prstGeom>
        </p:spPr>
        <p:txBody>
          <a:bodyPr anchor="b"/>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1AEA8C52-5D2D-4BE1-81AC-24F7CFDACCA9}"/>
              </a:ext>
            </a:extLst>
          </p:cNvPr>
          <p:cNvSpPr>
            <a:spLocks noGrp="1" noChangeAspect="1"/>
          </p:cNvSpPr>
          <p:nvPr>
            <p:ph idx="1" hasCustomPrompt="1"/>
          </p:nvPr>
        </p:nvSpPr>
        <p:spPr>
          <a:xfrm>
            <a:off x="479425" y="1412875"/>
            <a:ext cx="5256576" cy="4608513"/>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Content Placeholder 2">
            <a:extLst>
              <a:ext uri="{FF2B5EF4-FFF2-40B4-BE49-F238E27FC236}">
                <a16:creationId xmlns="" xmlns:a16="http://schemas.microsoft.com/office/drawing/2014/main" id="{411B6971-078F-4723-BC15-78CECB3A91EF}"/>
              </a:ext>
            </a:extLst>
          </p:cNvPr>
          <p:cNvSpPr>
            <a:spLocks noGrp="1" noChangeAspect="1"/>
          </p:cNvSpPr>
          <p:nvPr>
            <p:ph idx="10" hasCustomPrompt="1"/>
          </p:nvPr>
        </p:nvSpPr>
        <p:spPr>
          <a:xfrm>
            <a:off x="6456000" y="1412737"/>
            <a:ext cx="5401038" cy="4608513"/>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Foliennummernplatzhalter 5">
            <a:extLst>
              <a:ext uri="{FF2B5EF4-FFF2-40B4-BE49-F238E27FC236}">
                <a16:creationId xmlns="" xmlns:a16="http://schemas.microsoft.com/office/drawing/2014/main" id="{D68DEB92-65FF-4D06-B657-2056B1BF3A5F}"/>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219008816"/>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pos="302" userDrawn="1">
          <p15:clr>
            <a:srgbClr val="FBAE40"/>
          </p15:clr>
        </p15:guide>
        <p15:guide id="4" pos="7468" userDrawn="1">
          <p15:clr>
            <a:srgbClr val="FBAE40"/>
          </p15:clr>
        </p15:guide>
        <p15:guide id="5" orient="horz" pos="3793" userDrawn="1">
          <p15:clr>
            <a:srgbClr val="FBAE40"/>
          </p15:clr>
        </p15:guide>
        <p15:guide id="6" orient="horz" pos="890" userDrawn="1">
          <p15:clr>
            <a:srgbClr val="FBAE40"/>
          </p15:clr>
        </p15:guide>
        <p15:guide id="7" orient="horz" pos="799" userDrawn="1">
          <p15:clr>
            <a:srgbClr val="FBAE40"/>
          </p15:clr>
        </p15:guide>
        <p15:guide id="8" orient="horz" pos="391" userDrawn="1">
          <p15:clr>
            <a:srgbClr val="FBAE40"/>
          </p15:clr>
        </p15:guide>
        <p15:guide id="9" pos="4067" userDrawn="1">
          <p15:clr>
            <a:srgbClr val="FBAE40"/>
          </p15:clr>
        </p15:guide>
        <p15:guide id="10" pos="3613" userDrawn="1">
          <p15:clr>
            <a:srgbClr val="FBAE40"/>
          </p15:clr>
        </p15:guide>
        <p15:guide id="12" pos="6108" userDrawn="1">
          <p15:clr>
            <a:srgbClr val="FBAE40"/>
          </p15:clr>
        </p15:guide>
        <p15:guide id="13" pos="737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A16EA90-DAB1-4444-A12A-10AD743BAB4A}"/>
              </a:ext>
            </a:extLst>
          </p:cNvPr>
          <p:cNvSpPr>
            <a:spLocks noGrp="1" noChangeAspect="1"/>
          </p:cNvSpPr>
          <p:nvPr>
            <p:ph type="ctrTitle" hasCustomPrompt="1"/>
          </p:nvPr>
        </p:nvSpPr>
        <p:spPr>
          <a:xfrm>
            <a:off x="1560512" y="1341438"/>
            <a:ext cx="7415487" cy="1649411"/>
          </a:xfrm>
          <a:prstGeom prst="rect">
            <a:avLst/>
          </a:prstGeom>
        </p:spPr>
        <p:txBody>
          <a:bodyPr anchor="b">
            <a:normAutofit/>
          </a:bodyPr>
          <a:lstStyle>
            <a:lvl1pPr algn="l">
              <a:defRPr sz="4400" b="1" spc="-150">
                <a:solidFill>
                  <a:srgbClr val="005299"/>
                </a:solidFill>
                <a:latin typeface="Montserrat Medium" panose="00000600000000000000" pitchFamily="2" charset="0"/>
              </a:defRPr>
            </a:lvl1pPr>
          </a:lstStyle>
          <a:p>
            <a:r>
              <a:rPr lang="en-GB" dirty="0"/>
              <a:t>Thank you!</a:t>
            </a:r>
          </a:p>
        </p:txBody>
      </p:sp>
      <p:sp>
        <p:nvSpPr>
          <p:cNvPr id="6" name="Subtitle 2">
            <a:extLst>
              <a:ext uri="{FF2B5EF4-FFF2-40B4-BE49-F238E27FC236}">
                <a16:creationId xmlns="" xmlns:a16="http://schemas.microsoft.com/office/drawing/2014/main" id="{D46B0BD8-5C17-4D83-92C5-2E61C25AC0A1}"/>
              </a:ext>
            </a:extLst>
          </p:cNvPr>
          <p:cNvSpPr>
            <a:spLocks noGrp="1" noChangeAspect="1"/>
          </p:cNvSpPr>
          <p:nvPr>
            <p:ph type="subTitle" idx="1" hasCustomPrompt="1"/>
          </p:nvPr>
        </p:nvSpPr>
        <p:spPr>
          <a:xfrm>
            <a:off x="1560513" y="3219449"/>
            <a:ext cx="7415487" cy="1649413"/>
          </a:xfrm>
          <a:prstGeom prst="rect">
            <a:avLst/>
          </a:prstGeom>
        </p:spPr>
        <p:txBody>
          <a:bodyPr anchor="b"/>
          <a:lstStyle>
            <a:lvl1pPr marL="0" indent="0" algn="l">
              <a:buNone/>
              <a:defRPr sz="2400">
                <a:solidFill>
                  <a:srgbClr val="005299"/>
                </a:solidFill>
                <a:latin typeface="Nunito Sans 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information</a:t>
            </a:r>
          </a:p>
        </p:txBody>
      </p:sp>
      <p:sp>
        <p:nvSpPr>
          <p:cNvPr id="7" name="Rechteck 6">
            <a:extLst>
              <a:ext uri="{FF2B5EF4-FFF2-40B4-BE49-F238E27FC236}">
                <a16:creationId xmlns="" xmlns:a16="http://schemas.microsoft.com/office/drawing/2014/main" id="{CA12F2A4-3160-4CB4-BF50-AEFB3AF8B797}"/>
              </a:ext>
            </a:extLst>
          </p:cNvPr>
          <p:cNvSpPr>
            <a:spLocks noChangeAspect="1"/>
          </p:cNvSpPr>
          <p:nvPr userDrawn="1"/>
        </p:nvSpPr>
        <p:spPr>
          <a:xfrm>
            <a:off x="1055688" y="1341438"/>
            <a:ext cx="291849" cy="352742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Foliennummernplatzhalter 5">
            <a:extLst>
              <a:ext uri="{FF2B5EF4-FFF2-40B4-BE49-F238E27FC236}">
                <a16:creationId xmlns="" xmlns:a16="http://schemas.microsoft.com/office/drawing/2014/main" id="{5FA130A0-EE3C-49A4-B2B4-B570D7EEF631}"/>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4176288495"/>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orient="horz" pos="845" userDrawn="1">
          <p15:clr>
            <a:srgbClr val="FBAE40"/>
          </p15:clr>
        </p15:guide>
        <p15:guide id="4" orient="horz" pos="3067" userDrawn="1">
          <p15:clr>
            <a:srgbClr val="FBAE40"/>
          </p15:clr>
        </p15:guide>
        <p15:guide id="5" pos="5654" userDrawn="1">
          <p15:clr>
            <a:srgbClr val="FBAE40"/>
          </p15:clr>
        </p15:guide>
        <p15:guide id="6" pos="983" userDrawn="1">
          <p15:clr>
            <a:srgbClr val="FBAE40"/>
          </p15:clr>
        </p15:guide>
        <p15:guide id="7" orient="horz" pos="2024" userDrawn="1">
          <p15:clr>
            <a:srgbClr val="FBAE40"/>
          </p15:clr>
        </p15:guide>
        <p15:guide id="8" orient="horz" pos="18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column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25C00117-A5A5-4880-88ED-BBA271C62A2B}"/>
              </a:ext>
            </a:extLst>
          </p:cNvPr>
          <p:cNvSpPr>
            <a:spLocks noGrp="1" noChangeAspect="1"/>
          </p:cNvSpPr>
          <p:nvPr>
            <p:ph type="title" hasCustomPrompt="1"/>
          </p:nvPr>
        </p:nvSpPr>
        <p:spPr>
          <a:xfrm>
            <a:off x="479425" y="620713"/>
            <a:ext cx="11377613" cy="647700"/>
          </a:xfrm>
          <a:prstGeom prst="rect">
            <a:avLst/>
          </a:prstGeom>
        </p:spPr>
        <p:txBody>
          <a:bodyPr anchor="b"/>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1AEA8C52-5D2D-4BE1-81AC-24F7CFDACCA9}"/>
              </a:ext>
            </a:extLst>
          </p:cNvPr>
          <p:cNvSpPr>
            <a:spLocks noGrp="1" noChangeAspect="1"/>
          </p:cNvSpPr>
          <p:nvPr>
            <p:ph idx="1" hasCustomPrompt="1"/>
          </p:nvPr>
        </p:nvSpPr>
        <p:spPr>
          <a:xfrm>
            <a:off x="479425" y="1412875"/>
            <a:ext cx="5256576" cy="4608513"/>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Content Placeholder 2">
            <a:extLst>
              <a:ext uri="{FF2B5EF4-FFF2-40B4-BE49-F238E27FC236}">
                <a16:creationId xmlns="" xmlns:a16="http://schemas.microsoft.com/office/drawing/2014/main" id="{411B6971-078F-4723-BC15-78CECB3A91EF}"/>
              </a:ext>
            </a:extLst>
          </p:cNvPr>
          <p:cNvSpPr>
            <a:spLocks noGrp="1" noChangeAspect="1"/>
          </p:cNvSpPr>
          <p:nvPr>
            <p:ph idx="10" hasCustomPrompt="1"/>
          </p:nvPr>
        </p:nvSpPr>
        <p:spPr>
          <a:xfrm>
            <a:off x="6456000" y="1412737"/>
            <a:ext cx="5401038" cy="4608513"/>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Foliennummernplatzhalter 5">
            <a:extLst>
              <a:ext uri="{FF2B5EF4-FFF2-40B4-BE49-F238E27FC236}">
                <a16:creationId xmlns="" xmlns:a16="http://schemas.microsoft.com/office/drawing/2014/main" id="{D68DEB92-65FF-4D06-B657-2056B1BF3A5F}"/>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904337514"/>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pos="302" userDrawn="1">
          <p15:clr>
            <a:srgbClr val="FBAE40"/>
          </p15:clr>
        </p15:guide>
        <p15:guide id="4" pos="7468" userDrawn="1">
          <p15:clr>
            <a:srgbClr val="FBAE40"/>
          </p15:clr>
        </p15:guide>
        <p15:guide id="5" orient="horz" pos="3793" userDrawn="1">
          <p15:clr>
            <a:srgbClr val="FBAE40"/>
          </p15:clr>
        </p15:guide>
        <p15:guide id="6" orient="horz" pos="890" userDrawn="1">
          <p15:clr>
            <a:srgbClr val="FBAE40"/>
          </p15:clr>
        </p15:guide>
        <p15:guide id="7" orient="horz" pos="799" userDrawn="1">
          <p15:clr>
            <a:srgbClr val="FBAE40"/>
          </p15:clr>
        </p15:guide>
        <p15:guide id="8" orient="horz" pos="391" userDrawn="1">
          <p15:clr>
            <a:srgbClr val="FBAE40"/>
          </p15:clr>
        </p15:guide>
        <p15:guide id="9" pos="4067" userDrawn="1">
          <p15:clr>
            <a:srgbClr val="FBAE40"/>
          </p15:clr>
        </p15:guide>
        <p15:guide id="10" pos="3613" userDrawn="1">
          <p15:clr>
            <a:srgbClr val="FBAE40"/>
          </p15:clr>
        </p15:guide>
        <p15:guide id="12" pos="6108" userDrawn="1">
          <p15:clr>
            <a:srgbClr val="FBAE40"/>
          </p15:clr>
        </p15:guide>
        <p15:guide id="13" pos="737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column text">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647700"/>
          </a:xfrm>
          <a:prstGeom prst="rect">
            <a:avLst/>
          </a:prstGeom>
        </p:spPr>
        <p:txBody>
          <a:bodyPr anchor="b"/>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412875"/>
            <a:ext cx="11377613" cy="4608513"/>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liennummernplatzhalter 5">
            <a:extLst>
              <a:ext uri="{FF2B5EF4-FFF2-40B4-BE49-F238E27FC236}">
                <a16:creationId xmlns="" xmlns:a16="http://schemas.microsoft.com/office/drawing/2014/main" id="{445B78A5-7458-4F68-806D-D9148DC27B2C}"/>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3526969396"/>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guide id="3" pos="302" userDrawn="1">
          <p15:clr>
            <a:srgbClr val="FBAE40"/>
          </p15:clr>
        </p15:guide>
        <p15:guide id="4" pos="7468" userDrawn="1">
          <p15:clr>
            <a:srgbClr val="FBAE40"/>
          </p15:clr>
        </p15:guide>
        <p15:guide id="5" orient="horz" pos="391" userDrawn="1">
          <p15:clr>
            <a:srgbClr val="FBAE40"/>
          </p15:clr>
        </p15:guide>
        <p15:guide id="6" orient="horz" pos="799" userDrawn="1">
          <p15:clr>
            <a:srgbClr val="FBAE40"/>
          </p15:clr>
        </p15:guide>
        <p15:guide id="7" orient="horz" pos="890" userDrawn="1">
          <p15:clr>
            <a:srgbClr val="FBAE40"/>
          </p15:clr>
        </p15:guide>
        <p15:guide id="8" orient="horz" pos="3793" userDrawn="1">
          <p15:clr>
            <a:srgbClr val="FBAE40"/>
          </p15:clr>
        </p15:guide>
        <p15:guide id="9" pos="5654" userDrawn="1">
          <p15:clr>
            <a:srgbClr val="FBAE40"/>
          </p15:clr>
        </p15:guide>
        <p15:guide id="11" pos="73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620713"/>
            <a:ext cx="11377613" cy="5400675"/>
          </a:xfrm>
          <a:prstGeom prst="rect">
            <a:avLst/>
          </a:prstGeom>
        </p:spPr>
        <p:txBody>
          <a:bodyPr/>
          <a:lstStyle>
            <a:lvl1pPr marL="0" indent="0">
              <a:buFont typeface="Wingdings" panose="05000000000000000000" pitchFamily="2" charset="2"/>
              <a:buNone/>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Image</a:t>
            </a:r>
          </a:p>
        </p:txBody>
      </p:sp>
      <p:sp>
        <p:nvSpPr>
          <p:cNvPr id="5" name="Foliennummernplatzhalter 5">
            <a:extLst>
              <a:ext uri="{FF2B5EF4-FFF2-40B4-BE49-F238E27FC236}">
                <a16:creationId xmlns="" xmlns:a16="http://schemas.microsoft.com/office/drawing/2014/main" id="{445B78A5-7458-4F68-806D-D9148DC27B2C}"/>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1799457005"/>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7468">
          <p15:clr>
            <a:srgbClr val="FBAE40"/>
          </p15:clr>
        </p15:guide>
        <p15:guide id="5" orient="horz" pos="391">
          <p15:clr>
            <a:srgbClr val="FBAE40"/>
          </p15:clr>
        </p15:guide>
        <p15:guide id="6" orient="horz" pos="799">
          <p15:clr>
            <a:srgbClr val="FBAE40"/>
          </p15:clr>
        </p15:guide>
        <p15:guide id="7" orient="horz" pos="890">
          <p15:clr>
            <a:srgbClr val="FBAE40"/>
          </p15:clr>
        </p15:guide>
        <p15:guide id="8" orient="horz" pos="3793">
          <p15:clr>
            <a:srgbClr val="FBAE40"/>
          </p15:clr>
        </p15:guide>
        <p15:guide id="9" pos="5654" userDrawn="1">
          <p15:clr>
            <a:srgbClr val="FBAE40"/>
          </p15:clr>
        </p15:guide>
        <p15:guide id="11" pos="737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column + various image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648287"/>
          </a:xfrm>
          <a:prstGeom prst="rect">
            <a:avLst/>
          </a:prstGeom>
        </p:spPr>
        <p:txBody>
          <a:bodyPr anchor="b"/>
          <a:lstStyle>
            <a:lvl1pPr>
              <a:defRPr sz="3200">
                <a:solidFill>
                  <a:schemeClr val="accent1"/>
                </a:solidFill>
                <a:latin typeface="Montserrat Medium" panose="00000600000000000000"/>
              </a:defRPr>
            </a:lvl1pPr>
          </a:lstStyle>
          <a:p>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062" y="1412875"/>
            <a:ext cx="5256576" cy="4608513"/>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Bildplatzhalter 4">
            <a:extLst>
              <a:ext uri="{FF2B5EF4-FFF2-40B4-BE49-F238E27FC236}">
                <a16:creationId xmlns="" xmlns:a16="http://schemas.microsoft.com/office/drawing/2014/main" id="{FA71054F-7073-4170-A548-010E7AAC99E7}"/>
              </a:ext>
            </a:extLst>
          </p:cNvPr>
          <p:cNvSpPr>
            <a:spLocks noGrp="1" noChangeAspect="1"/>
          </p:cNvSpPr>
          <p:nvPr>
            <p:ph type="pic" sz="quarter" idx="12" hasCustomPrompt="1"/>
          </p:nvPr>
        </p:nvSpPr>
        <p:spPr>
          <a:xfrm>
            <a:off x="6456001" y="3932238"/>
            <a:ext cx="2521038" cy="2087869"/>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9" name="Bildplatzhalter 4">
            <a:extLst>
              <a:ext uri="{FF2B5EF4-FFF2-40B4-BE49-F238E27FC236}">
                <a16:creationId xmlns="" xmlns:a16="http://schemas.microsoft.com/office/drawing/2014/main" id="{D0E1EAC6-544D-4A5E-8E96-80737DCF1C4D}"/>
              </a:ext>
            </a:extLst>
          </p:cNvPr>
          <p:cNvSpPr>
            <a:spLocks noGrp="1" noChangeAspect="1"/>
          </p:cNvSpPr>
          <p:nvPr>
            <p:ph type="pic" sz="quarter" idx="13" hasCustomPrompt="1"/>
          </p:nvPr>
        </p:nvSpPr>
        <p:spPr>
          <a:xfrm>
            <a:off x="6460801" y="1422679"/>
            <a:ext cx="2521038" cy="2087869"/>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10" name="Bildplatzhalter 4">
            <a:extLst>
              <a:ext uri="{FF2B5EF4-FFF2-40B4-BE49-F238E27FC236}">
                <a16:creationId xmlns="" xmlns:a16="http://schemas.microsoft.com/office/drawing/2014/main" id="{B834AB64-AD32-4AE7-AD02-3BE9D145D4DB}"/>
              </a:ext>
            </a:extLst>
          </p:cNvPr>
          <p:cNvSpPr>
            <a:spLocks noGrp="1" noChangeAspect="1"/>
          </p:cNvSpPr>
          <p:nvPr>
            <p:ph type="pic" sz="quarter" idx="14" hasCustomPrompt="1"/>
          </p:nvPr>
        </p:nvSpPr>
        <p:spPr>
          <a:xfrm>
            <a:off x="9331200" y="3932238"/>
            <a:ext cx="2521038" cy="2087869"/>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11" name="Bildplatzhalter 4">
            <a:extLst>
              <a:ext uri="{FF2B5EF4-FFF2-40B4-BE49-F238E27FC236}">
                <a16:creationId xmlns="" xmlns:a16="http://schemas.microsoft.com/office/drawing/2014/main" id="{B0667E56-F48A-4D0A-A668-B606A598ECF1}"/>
              </a:ext>
            </a:extLst>
          </p:cNvPr>
          <p:cNvSpPr>
            <a:spLocks noGrp="1" noChangeAspect="1"/>
          </p:cNvSpPr>
          <p:nvPr>
            <p:ph type="pic" sz="quarter" idx="15" hasCustomPrompt="1"/>
          </p:nvPr>
        </p:nvSpPr>
        <p:spPr>
          <a:xfrm>
            <a:off x="9336000" y="1422680"/>
            <a:ext cx="2521038" cy="2087868"/>
          </a:xfrm>
          <a:prstGeom prst="rect">
            <a:avLst/>
          </a:prstGeom>
        </p:spPr>
        <p:txBody>
          <a:bodyPr/>
          <a:lstStyle>
            <a:lvl1pPr marL="0" indent="0">
              <a:buNone/>
              <a:defRPr sz="2200">
                <a:latin typeface="Nunito Sans Regular" panose="00000500000000000000" pitchFamily="2" charset="0"/>
              </a:defRPr>
            </a:lvl1pPr>
          </a:lstStyle>
          <a:p>
            <a:r>
              <a:rPr lang="de-DE" dirty="0"/>
              <a:t>Picture</a:t>
            </a:r>
          </a:p>
        </p:txBody>
      </p:sp>
      <p:sp>
        <p:nvSpPr>
          <p:cNvPr id="12" name="Foliennummernplatzhalter 5">
            <a:extLst>
              <a:ext uri="{FF2B5EF4-FFF2-40B4-BE49-F238E27FC236}">
                <a16:creationId xmlns="" xmlns:a16="http://schemas.microsoft.com/office/drawing/2014/main" id="{423880F1-D6D0-4061-8917-32D8CF46EC38}"/>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1398949415"/>
      </p:ext>
    </p:extLst>
  </p:cSld>
  <p:clrMapOvr>
    <a:masterClrMapping/>
  </p:clrMapOvr>
  <p:extLst>
    <p:ext uri="{DCECCB84-F9BA-43D5-87BE-67443E8EF086}">
      <p15:sldGuideLst xmlns="" xmlns:p15="http://schemas.microsoft.com/office/powerpoint/2012/main">
        <p15:guide id="1" orient="horz" pos="2205">
          <p15:clr>
            <a:srgbClr val="FBAE40"/>
          </p15:clr>
        </p15:guide>
        <p15:guide id="2" pos="3840">
          <p15:clr>
            <a:srgbClr val="FBAE40"/>
          </p15:clr>
        </p15:guide>
        <p15:guide id="3" pos="7468">
          <p15:clr>
            <a:srgbClr val="FBAE40"/>
          </p15:clr>
        </p15:guide>
        <p15:guide id="4" pos="5881">
          <p15:clr>
            <a:srgbClr val="FBAE40"/>
          </p15:clr>
        </p15:guide>
        <p15:guide id="5" pos="4067">
          <p15:clr>
            <a:srgbClr val="FBAE40"/>
          </p15:clr>
        </p15:guide>
        <p15:guide id="6" pos="5654">
          <p15:clr>
            <a:srgbClr val="FBAE40"/>
          </p15:clr>
        </p15:guide>
        <p15:guide id="7" pos="3613">
          <p15:clr>
            <a:srgbClr val="FBAE40"/>
          </p15:clr>
        </p15:guide>
        <p15:guide id="8" pos="302">
          <p15:clr>
            <a:srgbClr val="FBAE40"/>
          </p15:clr>
        </p15:guide>
        <p15:guide id="9" orient="horz" pos="3793">
          <p15:clr>
            <a:srgbClr val="FBAE40"/>
          </p15:clr>
        </p15:guide>
        <p15:guide id="11" orient="horz" pos="2477">
          <p15:clr>
            <a:srgbClr val="FBAE40"/>
          </p15:clr>
        </p15:guide>
        <p15:guide id="12" orient="horz" pos="799">
          <p15:clr>
            <a:srgbClr val="FBAE40"/>
          </p15:clr>
        </p15:guide>
        <p15:guide id="13" orient="horz" pos="890">
          <p15:clr>
            <a:srgbClr val="FBAE40"/>
          </p15:clr>
        </p15:guide>
        <p15:guide id="14" orient="horz" pos="391">
          <p15:clr>
            <a:srgbClr val="FBAE40"/>
          </p15:clr>
        </p15:guide>
        <p15:guide id="15" pos="73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header + columns">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95B45AFB-1AA8-432A-96E0-3607278864BA}"/>
              </a:ext>
            </a:extLst>
          </p:cNvPr>
          <p:cNvSpPr>
            <a:spLocks noGrp="1" noChangeAspect="1"/>
          </p:cNvSpPr>
          <p:nvPr>
            <p:ph type="title" hasCustomPrompt="1"/>
          </p:nvPr>
        </p:nvSpPr>
        <p:spPr>
          <a:xfrm>
            <a:off x="479425" y="620713"/>
            <a:ext cx="11377613" cy="1075740"/>
          </a:xfrm>
          <a:prstGeom prst="rect">
            <a:avLst/>
          </a:prstGeom>
        </p:spPr>
        <p:txBody>
          <a:bodyPr anchor="b"/>
          <a:lstStyle>
            <a:lvl1pPr>
              <a:defRPr sz="3200">
                <a:solidFill>
                  <a:schemeClr val="accent1"/>
                </a:solidFill>
                <a:latin typeface="Montserrat Medium" panose="00000600000000000000"/>
              </a:defRPr>
            </a:lvl1pPr>
          </a:lstStyle>
          <a:p>
            <a:r>
              <a:rPr lang="en-GB" dirty="0"/>
              <a:t>2-line</a:t>
            </a:r>
            <a:br>
              <a:rPr lang="en-GB" dirty="0"/>
            </a:br>
            <a:r>
              <a:rPr lang="en-GB" dirty="0"/>
              <a:t>header</a:t>
            </a:r>
          </a:p>
        </p:txBody>
      </p:sp>
      <p:sp>
        <p:nvSpPr>
          <p:cNvPr id="4" name="Content Placeholder 2">
            <a:extLst>
              <a:ext uri="{FF2B5EF4-FFF2-40B4-BE49-F238E27FC236}">
                <a16:creationId xmlns="" xmlns:a16="http://schemas.microsoft.com/office/drawing/2014/main" id="{E294FDFF-2382-4567-A22E-D7970E0D78F1}"/>
              </a:ext>
            </a:extLst>
          </p:cNvPr>
          <p:cNvSpPr>
            <a:spLocks noGrp="1" noChangeAspect="1"/>
          </p:cNvSpPr>
          <p:nvPr>
            <p:ph idx="1" hasCustomPrompt="1"/>
          </p:nvPr>
        </p:nvSpPr>
        <p:spPr>
          <a:xfrm>
            <a:off x="479425" y="1989138"/>
            <a:ext cx="5256213" cy="4032250"/>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Content Placeholder 2">
            <a:extLst>
              <a:ext uri="{FF2B5EF4-FFF2-40B4-BE49-F238E27FC236}">
                <a16:creationId xmlns="" xmlns:a16="http://schemas.microsoft.com/office/drawing/2014/main" id="{7E83EB37-145B-426D-9936-576CC0654262}"/>
              </a:ext>
            </a:extLst>
          </p:cNvPr>
          <p:cNvSpPr>
            <a:spLocks noGrp="1" noChangeAspect="1"/>
          </p:cNvSpPr>
          <p:nvPr>
            <p:ph idx="10" hasCustomPrompt="1"/>
          </p:nvPr>
        </p:nvSpPr>
        <p:spPr>
          <a:xfrm>
            <a:off x="6456000" y="1989000"/>
            <a:ext cx="5401038" cy="4032250"/>
          </a:xfrm>
          <a:prstGeom prst="rect">
            <a:avLst/>
          </a:prstGeom>
        </p:spPr>
        <p:txBody>
          <a:bodyPr/>
          <a:lstStyle>
            <a:lvl1pPr marL="273600" indent="-274320">
              <a:buFont typeface="Wingdings" panose="05000000000000000000" pitchFamily="2" charset="2"/>
              <a:buChar char="§"/>
              <a:defRPr sz="2000">
                <a:latin typeface="Nunito Sans Regular" panose="00000500000000000000" pitchFamily="2" charset="0"/>
              </a:defRPr>
            </a:lvl1pPr>
            <a:lvl2pPr marL="640080" indent="-274320">
              <a:buFont typeface="Wingdings" panose="05000000000000000000" pitchFamily="2" charset="2"/>
              <a:buChar char="§"/>
              <a:defRPr sz="1800">
                <a:latin typeface="Nunito Sans Regular" panose="00000500000000000000" pitchFamily="2" charset="0"/>
              </a:defRPr>
            </a:lvl2pPr>
            <a:lvl3pPr marL="1005840" indent="-274320">
              <a:buFont typeface="Wingdings" panose="05000000000000000000" pitchFamily="2" charset="2"/>
              <a:buChar char="§"/>
              <a:defRPr sz="1600">
                <a:latin typeface="Nunito Sans Regular" panose="00000500000000000000" pitchFamily="2" charset="0"/>
              </a:defRPr>
            </a:lvl3pPr>
            <a:lvl4pPr marL="1371600" indent="-274320">
              <a:buFont typeface="Wingdings" panose="05000000000000000000" pitchFamily="2" charset="2"/>
              <a:buChar char="§"/>
              <a:defRPr sz="1600">
                <a:latin typeface="Nunito Sans Regular" panose="00000500000000000000" pitchFamily="2" charset="0"/>
              </a:defRPr>
            </a:lvl4pPr>
            <a:lvl5pPr marL="1828800" indent="0">
              <a:buFont typeface="Wingdings" panose="05000000000000000000" pitchFamily="2" charset="2"/>
              <a:buNone/>
              <a:defRPr sz="1600">
                <a:latin typeface="Nunito Sans" panose="000005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Foliennummernplatzhalter 5">
            <a:extLst>
              <a:ext uri="{FF2B5EF4-FFF2-40B4-BE49-F238E27FC236}">
                <a16:creationId xmlns="" xmlns:a16="http://schemas.microsoft.com/office/drawing/2014/main" id="{3951AE67-3A7B-446D-BCA9-2231030ED720}"/>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latin typeface="Nunito Sans" panose="020B0604020202020204" charset="0"/>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4264908970"/>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guide id="3" pos="302">
          <p15:clr>
            <a:srgbClr val="FBAE40"/>
          </p15:clr>
        </p15:guide>
        <p15:guide id="4" pos="7468">
          <p15:clr>
            <a:srgbClr val="FBAE40"/>
          </p15:clr>
        </p15:guide>
        <p15:guide id="5" orient="horz" pos="3793">
          <p15:clr>
            <a:srgbClr val="FBAE40"/>
          </p15:clr>
        </p15:guide>
        <p15:guide id="7" orient="horz" pos="890">
          <p15:clr>
            <a:srgbClr val="FBAE40"/>
          </p15:clr>
        </p15:guide>
        <p15:guide id="8" orient="horz" pos="391">
          <p15:clr>
            <a:srgbClr val="FBAE40"/>
          </p15:clr>
        </p15:guide>
        <p15:guide id="9" pos="3613">
          <p15:clr>
            <a:srgbClr val="FBAE40"/>
          </p15:clr>
        </p15:guide>
        <p15:guide id="10" pos="4067">
          <p15:clr>
            <a:srgbClr val="FBAE40"/>
          </p15:clr>
        </p15:guide>
        <p15:guide id="11" orient="horz" pos="799">
          <p15:clr>
            <a:srgbClr val="FBAE40"/>
          </p15:clr>
        </p15:guide>
        <p15:guide id="12" pos="7378" userDrawn="1">
          <p15:clr>
            <a:srgbClr val="FBAE40"/>
          </p15:clr>
        </p15:guide>
        <p15:guide id="13" pos="610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r="-8000"/>
          </a:stretch>
        </a:blipFill>
        <a:effectLst/>
      </p:bgPr>
    </p:bg>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E5C87E66-7BF9-4637-B7CC-5AD12C41EC4F}"/>
              </a:ext>
            </a:extLst>
          </p:cNvPr>
          <p:cNvPicPr>
            <a:picLocks noChangeAspect="1"/>
          </p:cNvPicPr>
          <p:nvPr userDrawn="1"/>
        </p:nvPicPr>
        <p:blipFill>
          <a:blip r:embed="rId7"/>
          <a:stretch>
            <a:fillRect/>
          </a:stretch>
        </p:blipFill>
        <p:spPr>
          <a:xfrm>
            <a:off x="10168405" y="6200775"/>
            <a:ext cx="1003778" cy="368411"/>
          </a:xfrm>
          <a:prstGeom prst="rect">
            <a:avLst/>
          </a:prstGeom>
        </p:spPr>
      </p:pic>
      <p:sp>
        <p:nvSpPr>
          <p:cNvPr id="3" name="Foliennummernplatzhalter 5">
            <a:extLst>
              <a:ext uri="{FF2B5EF4-FFF2-40B4-BE49-F238E27FC236}">
                <a16:creationId xmlns="" xmlns:a16="http://schemas.microsoft.com/office/drawing/2014/main" id="{CB1F7E06-C0F6-4DA1-ADED-053736296543}"/>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6595335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97"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4C2B1A86-69A7-406D-BE32-A362515C69DB}"/>
              </a:ext>
            </a:extLst>
          </p:cNvPr>
          <p:cNvPicPr>
            <a:picLocks noChangeAspect="1"/>
          </p:cNvPicPr>
          <p:nvPr userDrawn="1"/>
        </p:nvPicPr>
        <p:blipFill>
          <a:blip r:embed="rId9"/>
          <a:stretch>
            <a:fillRect/>
          </a:stretch>
        </p:blipFill>
        <p:spPr>
          <a:xfrm>
            <a:off x="10168405" y="6200775"/>
            <a:ext cx="1003778" cy="368411"/>
          </a:xfrm>
          <a:prstGeom prst="rect">
            <a:avLst/>
          </a:prstGeom>
        </p:spPr>
      </p:pic>
      <p:sp>
        <p:nvSpPr>
          <p:cNvPr id="3" name="Foliennummernplatzhalter 5">
            <a:extLst>
              <a:ext uri="{FF2B5EF4-FFF2-40B4-BE49-F238E27FC236}">
                <a16:creationId xmlns="" xmlns:a16="http://schemas.microsoft.com/office/drawing/2014/main" id="{2EB4B5DF-0DB3-4BDF-BA48-4E8BB350E48F}"/>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2894785684"/>
      </p:ext>
    </p:extLst>
  </p:cSld>
  <p:clrMap bg1="lt1" tx1="dk1" bg2="lt2" tx2="dk2" accent1="accent1" accent2="accent2" accent3="accent3" accent4="accent4" accent5="accent5" accent6="accent6" hlink="hlink" folHlink="folHlink"/>
  <p:sldLayoutIdLst>
    <p:sldLayoutId id="2147483677" r:id="rId1"/>
    <p:sldLayoutId id="2147483665" r:id="rId2"/>
    <p:sldLayoutId id="2147483693" r:id="rId3"/>
    <p:sldLayoutId id="2147483699" r:id="rId4"/>
    <p:sldLayoutId id="2147483698" r:id="rId5"/>
    <p:sldLayoutId id="2147483700" r:id="rId6"/>
    <p:sldLayoutId id="214748368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ADB"/>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89249D66-F509-4B17-8E88-CEBCEB7AC75E}"/>
              </a:ext>
            </a:extLst>
          </p:cNvPr>
          <p:cNvPicPr>
            <a:picLocks noChangeAspect="1"/>
          </p:cNvPicPr>
          <p:nvPr userDrawn="1"/>
        </p:nvPicPr>
        <p:blipFill>
          <a:blip r:embed="rId8"/>
          <a:stretch>
            <a:fillRect/>
          </a:stretch>
        </p:blipFill>
        <p:spPr>
          <a:xfrm>
            <a:off x="10168405" y="6200775"/>
            <a:ext cx="1003778" cy="368411"/>
          </a:xfrm>
          <a:prstGeom prst="rect">
            <a:avLst/>
          </a:prstGeom>
        </p:spPr>
      </p:pic>
      <p:sp>
        <p:nvSpPr>
          <p:cNvPr id="3" name="Foliennummernplatzhalter 5">
            <a:extLst>
              <a:ext uri="{FF2B5EF4-FFF2-40B4-BE49-F238E27FC236}">
                <a16:creationId xmlns="" xmlns:a16="http://schemas.microsoft.com/office/drawing/2014/main" id="{48A73485-33DC-4941-A168-2F06B7CFBE0D}"/>
              </a:ext>
            </a:extLst>
          </p:cNvPr>
          <p:cNvSpPr>
            <a:spLocks noGrp="1"/>
          </p:cNvSpPr>
          <p:nvPr>
            <p:ph type="sldNum" sz="quarter" idx="4"/>
          </p:nvPr>
        </p:nvSpPr>
        <p:spPr>
          <a:xfrm>
            <a:off x="9120000" y="6200775"/>
            <a:ext cx="2743200" cy="365125"/>
          </a:xfrm>
          <a:prstGeom prst="rect">
            <a:avLst/>
          </a:prstGeom>
        </p:spPr>
        <p:txBody>
          <a:bodyPr vert="horz" lIns="91440" tIns="45720" rIns="91440" bIns="45720" rtlCol="0" anchor="ctr"/>
          <a:lstStyle>
            <a:lvl1pPr algn="r">
              <a:defRPr sz="1200">
                <a:solidFill>
                  <a:schemeClr val="accent1"/>
                </a:solidFill>
              </a:defRPr>
            </a:lvl1pPr>
          </a:lstStyle>
          <a:p>
            <a:fld id="{F4FB55C8-65FA-42AB-8057-BA8E9DBE3F59}" type="slidenum">
              <a:rPr lang="en-US" smtClean="0"/>
              <a:pPr/>
              <a:t>‹#›</a:t>
            </a:fld>
            <a:endParaRPr lang="en-US" dirty="0"/>
          </a:p>
        </p:txBody>
      </p:sp>
    </p:spTree>
    <p:extLst>
      <p:ext uri="{BB962C8B-B14F-4D97-AF65-F5344CB8AC3E}">
        <p14:creationId xmlns:p14="http://schemas.microsoft.com/office/powerpoint/2010/main" val="1722380543"/>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703" r:id="rId3"/>
    <p:sldLayoutId id="2147483684" r:id="rId4"/>
    <p:sldLayoutId id="2147483701" r:id="rId5"/>
    <p:sldLayoutId id="214748368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BC85F-CB56-FD9A-AC67-1BA84597699A}"/>
              </a:ext>
            </a:extLst>
          </p:cNvPr>
          <p:cNvPicPr/>
          <p:nvPr/>
        </p:nvPicPr>
        <p:blipFill>
          <a:blip r:embed="rId19"/>
          <a:stretch/>
        </p:blipFill>
        <p:spPr>
          <a:xfrm>
            <a:off x="10179192" y="424799"/>
            <a:ext cx="1602402" cy="540385"/>
          </a:xfrm>
          <a:prstGeom prst="rect">
            <a:avLst/>
          </a:prstGeom>
          <a:ln w="0">
            <a:noFill/>
          </a:ln>
        </p:spPr>
      </p:pic>
      <p:pic>
        <p:nvPicPr>
          <p:cNvPr id="3" name="Grafik 6">
            <a:extLst>
              <a:ext uri="{FF2B5EF4-FFF2-40B4-BE49-F238E27FC236}">
                <a16:creationId xmlns="" xmlns:a16="http://schemas.microsoft.com/office/drawing/2014/main" id="{95BD18AB-1E76-450B-8355-093CCB3373E5}"/>
              </a:ext>
            </a:extLst>
          </p:cNvPr>
          <p:cNvPicPr>
            <a:picLocks noChangeAspect="1"/>
          </p:cNvPicPr>
          <p:nvPr userDrawn="1"/>
        </p:nvPicPr>
        <p:blipFill>
          <a:blip r:embed="rId20"/>
          <a:stretch>
            <a:fillRect/>
          </a:stretch>
        </p:blipFill>
        <p:spPr>
          <a:xfrm>
            <a:off x="10168405" y="6200775"/>
            <a:ext cx="1003778" cy="368411"/>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651" r:id="rId13"/>
    <p:sldLayoutId id="2147483657" r:id="rId14"/>
    <p:sldLayoutId id="2147483672" r:id="rId15"/>
    <p:sldLayoutId id="214748371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hyperlink" Target="http://www.eota.eu/"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6274BFE-7263-4198-B628-C3194B1DACC4}"/>
              </a:ext>
            </a:extLst>
          </p:cNvPr>
          <p:cNvSpPr>
            <a:spLocks noGrp="1"/>
          </p:cNvSpPr>
          <p:nvPr>
            <p:ph type="ctrTitle"/>
          </p:nvPr>
        </p:nvSpPr>
        <p:spPr/>
        <p:txBody>
          <a:bodyPr/>
          <a:lstStyle/>
          <a:p>
            <a:r>
              <a:rPr lang="pl-PL" sz="3200" dirty="0">
                <a:latin typeface="Arial" panose="020B0604020202020204" pitchFamily="34" charset="0"/>
                <a:cs typeface="Arial" panose="020B0604020202020204" pitchFamily="34" charset="0"/>
              </a:rPr>
              <a:t>Aspekty związane z bezpieczeństwem w Europejskich Dokumentach Oceny i</a:t>
            </a:r>
            <a:br>
              <a:rPr lang="pl-PL" sz="3200" dirty="0">
                <a:latin typeface="Arial" panose="020B0604020202020204" pitchFamily="34" charset="0"/>
                <a:cs typeface="Arial" panose="020B0604020202020204" pitchFamily="34" charset="0"/>
              </a:rPr>
            </a:br>
            <a:r>
              <a:rPr lang="pl-PL" sz="3200" dirty="0">
                <a:latin typeface="Arial" panose="020B0604020202020204" pitchFamily="34" charset="0"/>
                <a:cs typeface="Arial" panose="020B0604020202020204" pitchFamily="34" charset="0"/>
              </a:rPr>
              <a:t>Europejskich Ocenach Technicznych </a:t>
            </a:r>
          </a:p>
        </p:txBody>
      </p:sp>
      <p:sp>
        <p:nvSpPr>
          <p:cNvPr id="3" name="Untertitel 2">
            <a:extLst>
              <a:ext uri="{FF2B5EF4-FFF2-40B4-BE49-F238E27FC236}">
                <a16:creationId xmlns="" xmlns:a16="http://schemas.microsoft.com/office/drawing/2014/main" id="{BA4F75DC-3278-43E5-964E-6C64E66D27F9}"/>
              </a:ext>
            </a:extLst>
          </p:cNvPr>
          <p:cNvSpPr>
            <a:spLocks noGrp="1"/>
          </p:cNvSpPr>
          <p:nvPr>
            <p:ph type="subTitle" idx="1"/>
          </p:nvPr>
        </p:nvSpPr>
        <p:spPr/>
        <p:txBody>
          <a:bodyPr/>
          <a:lstStyle/>
          <a:p>
            <a:endParaRPr lang="pl-PL" sz="2800" dirty="0">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d</a:t>
            </a:r>
            <a:r>
              <a:rPr lang="pl-PL" sz="2800" dirty="0" smtClean="0">
                <a:latin typeface="Arial" panose="020B0604020202020204" pitchFamily="34" charset="0"/>
                <a:cs typeface="Arial" panose="020B0604020202020204" pitchFamily="34" charset="0"/>
              </a:rPr>
              <a:t>r inż. Sebastian Wall</a:t>
            </a:r>
          </a:p>
          <a:p>
            <a:r>
              <a:rPr lang="pl-PL" sz="2800" dirty="0" smtClean="0">
                <a:latin typeface="Arial" panose="020B0604020202020204" pitchFamily="34" charset="0"/>
                <a:cs typeface="Arial" panose="020B0604020202020204" pitchFamily="34" charset="0"/>
              </a:rPr>
              <a:t>Instytut Techniki Budowlanej</a:t>
            </a:r>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
        <p:nvSpPr>
          <p:cNvPr id="6" name="Foliennummernplatzhalter 5">
            <a:extLst>
              <a:ext uri="{FF2B5EF4-FFF2-40B4-BE49-F238E27FC236}">
                <a16:creationId xmlns="" xmlns:a16="http://schemas.microsoft.com/office/drawing/2014/main" id="{14239713-34E3-4390-9DB3-976888C5D3E4}"/>
              </a:ext>
            </a:extLst>
          </p:cNvPr>
          <p:cNvSpPr>
            <a:spLocks noGrp="1"/>
          </p:cNvSpPr>
          <p:nvPr>
            <p:ph type="sldNum" sz="quarter" idx="4"/>
          </p:nvPr>
        </p:nvSpPr>
        <p:spPr/>
        <p:txBody>
          <a:bodyPr/>
          <a:lstStyle/>
          <a:p>
            <a:fld id="{F4FB55C8-65FA-42AB-8057-BA8E9DBE3F59}" type="slidenum">
              <a:rPr lang="en-US" smtClean="0"/>
              <a:pPr/>
              <a:t>1</a:t>
            </a:fld>
            <a:endParaRPr lang="en-US" dirty="0"/>
          </a:p>
        </p:txBody>
      </p:sp>
      <p:sp>
        <p:nvSpPr>
          <p:cNvPr id="5" name="Rechteck 4">
            <a:extLst>
              <a:ext uri="{FF2B5EF4-FFF2-40B4-BE49-F238E27FC236}">
                <a16:creationId xmlns="" xmlns:a16="http://schemas.microsoft.com/office/drawing/2014/main" id="{C05E051C-36AF-4E2F-A5F8-CBBE07952CEF}"/>
              </a:ext>
            </a:extLst>
          </p:cNvPr>
          <p:cNvSpPr/>
          <p:nvPr/>
        </p:nvSpPr>
        <p:spPr>
          <a:xfrm>
            <a:off x="1529998" y="5671064"/>
            <a:ext cx="8310002" cy="923330"/>
          </a:xfrm>
          <a:prstGeom prst="rect">
            <a:avLst/>
          </a:prstGeom>
        </p:spPr>
        <p:txBody>
          <a:bodyPr wrap="square">
            <a:spAutoFit/>
          </a:bodyPr>
          <a:lstStyle/>
          <a:p>
            <a:pPr lvl="0" algn="ctr"/>
            <a:r>
              <a:rPr lang="pl-PL" b="1" dirty="0">
                <a:solidFill>
                  <a:schemeClr val="accent1"/>
                </a:solidFill>
                <a:effectLst>
                  <a:outerShdw blurRad="38100" dist="38100" dir="2700000" algn="tl">
                    <a:srgbClr val="000000">
                      <a:alpha val="43137"/>
                    </a:srgbClr>
                  </a:outerShdw>
                </a:effectLst>
                <a:latin typeface="Nunito Sans Regular" panose="00000500000000000000" pitchFamily="2" charset="0"/>
              </a:rPr>
              <a:t>V Międzynarodowa konferencja naukowo-techniczna </a:t>
            </a:r>
          </a:p>
          <a:p>
            <a:pPr lvl="0" algn="ctr"/>
            <a:r>
              <a:rPr lang="pl-PL" b="1" dirty="0">
                <a:solidFill>
                  <a:schemeClr val="accent1"/>
                </a:solidFill>
                <a:effectLst>
                  <a:outerShdw blurRad="38100" dist="38100" dir="2700000" algn="tl">
                    <a:srgbClr val="000000">
                      <a:alpha val="43137"/>
                    </a:srgbClr>
                  </a:outerShdw>
                </a:effectLst>
                <a:latin typeface="Nunito Sans Regular" panose="00000500000000000000" pitchFamily="2" charset="0"/>
              </a:rPr>
              <a:t>Problemy Inżynierii Bezpieczeństwa Obiektów Antropogenicznych</a:t>
            </a:r>
          </a:p>
          <a:p>
            <a:pPr lvl="0" algn="ctr"/>
            <a:r>
              <a:rPr lang="pl-PL" b="1" dirty="0" smtClean="0">
                <a:solidFill>
                  <a:schemeClr val="accent1"/>
                </a:solidFill>
                <a:effectLst>
                  <a:outerShdw blurRad="38100" dist="38100" dir="2700000" algn="tl">
                    <a:srgbClr val="000000">
                      <a:alpha val="43137"/>
                    </a:srgbClr>
                  </a:outerShdw>
                </a:effectLst>
                <a:latin typeface="Nunito Sans Regular" panose="00000500000000000000" pitchFamily="2" charset="0"/>
              </a:rPr>
              <a:t>Warszawa , 9 lutego </a:t>
            </a:r>
            <a:r>
              <a:rPr lang="pl-PL" b="1" dirty="0">
                <a:solidFill>
                  <a:schemeClr val="accent1"/>
                </a:solidFill>
                <a:effectLst>
                  <a:outerShdw blurRad="38100" dist="38100" dir="2700000" algn="tl">
                    <a:srgbClr val="000000">
                      <a:alpha val="43137"/>
                    </a:srgbClr>
                  </a:outerShdw>
                </a:effectLst>
                <a:latin typeface="Nunito Sans Regular" panose="00000500000000000000" pitchFamily="2" charset="0"/>
              </a:rPr>
              <a:t>2023 r.</a:t>
            </a:r>
          </a:p>
        </p:txBody>
      </p:sp>
    </p:spTree>
    <p:extLst>
      <p:ext uri="{BB962C8B-B14F-4D97-AF65-F5344CB8AC3E}">
        <p14:creationId xmlns:p14="http://schemas.microsoft.com/office/powerpoint/2010/main" val="460150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B1B89FB-DD76-408A-8C95-06D93A9ACA26}"/>
              </a:ext>
            </a:extLst>
          </p:cNvPr>
          <p:cNvSpPr>
            <a:spLocks noGrp="1"/>
          </p:cNvSpPr>
          <p:nvPr>
            <p:ph type="title"/>
          </p:nvPr>
        </p:nvSpPr>
        <p:spPr/>
        <p:txBody>
          <a:bodyPr/>
          <a:lstStyle/>
          <a:p>
            <a:r>
              <a:rPr lang="pl-PL" dirty="0" smtClean="0"/>
              <a:t>Statystyki ETA</a:t>
            </a:r>
            <a:endParaRPr lang="de-DE" dirty="0"/>
          </a:p>
        </p:txBody>
      </p:sp>
      <p:pic>
        <p:nvPicPr>
          <p:cNvPr id="5" name="Inhaltsplatzhalter 4">
            <a:extLst>
              <a:ext uri="{FF2B5EF4-FFF2-40B4-BE49-F238E27FC236}">
                <a16:creationId xmlns="" xmlns:a16="http://schemas.microsoft.com/office/drawing/2014/main" id="{91CA4409-9A4A-4EDF-8136-590032D6C9BD}"/>
              </a:ext>
            </a:extLst>
          </p:cNvPr>
          <p:cNvPicPr>
            <a:picLocks noGrp="1" noChangeAspect="1"/>
          </p:cNvPicPr>
          <p:nvPr>
            <p:ph idx="1"/>
          </p:nvPr>
        </p:nvPicPr>
        <p:blipFill>
          <a:blip r:embed="rId2"/>
          <a:stretch>
            <a:fillRect/>
          </a:stretch>
        </p:blipFill>
        <p:spPr>
          <a:xfrm>
            <a:off x="544988" y="1412875"/>
            <a:ext cx="8365174" cy="4608513"/>
          </a:xfrm>
          <a:prstGeom prst="rect">
            <a:avLst/>
          </a:prstGeom>
        </p:spPr>
      </p:pic>
      <p:sp>
        <p:nvSpPr>
          <p:cNvPr id="4" name="Foliennummernplatzhalter 3">
            <a:extLst>
              <a:ext uri="{FF2B5EF4-FFF2-40B4-BE49-F238E27FC236}">
                <a16:creationId xmlns="" xmlns:a16="http://schemas.microsoft.com/office/drawing/2014/main" id="{DDDDCD47-76D0-4664-9CF6-93CA6653A8B4}"/>
              </a:ext>
            </a:extLst>
          </p:cNvPr>
          <p:cNvSpPr>
            <a:spLocks noGrp="1"/>
          </p:cNvSpPr>
          <p:nvPr>
            <p:ph type="sldNum" sz="quarter" idx="4"/>
          </p:nvPr>
        </p:nvSpPr>
        <p:spPr/>
        <p:txBody>
          <a:bodyPr/>
          <a:lstStyle/>
          <a:p>
            <a:fld id="{F4FB55C8-65FA-42AB-8057-BA8E9DBE3F59}" type="slidenum">
              <a:rPr lang="en-US" smtClean="0"/>
              <a:pPr/>
              <a:t>10</a:t>
            </a:fld>
            <a:endParaRPr lang="en-US" dirty="0"/>
          </a:p>
        </p:txBody>
      </p:sp>
      <p:sp>
        <p:nvSpPr>
          <p:cNvPr id="6" name="Textfeld 5">
            <a:extLst>
              <a:ext uri="{FF2B5EF4-FFF2-40B4-BE49-F238E27FC236}">
                <a16:creationId xmlns="" xmlns:a16="http://schemas.microsoft.com/office/drawing/2014/main" id="{95F896A8-E632-41D1-81E9-6BEC77224379}"/>
              </a:ext>
            </a:extLst>
          </p:cNvPr>
          <p:cNvSpPr txBox="1"/>
          <p:nvPr/>
        </p:nvSpPr>
        <p:spPr>
          <a:xfrm>
            <a:off x="8975725" y="5744389"/>
            <a:ext cx="1944000" cy="276999"/>
          </a:xfrm>
          <a:prstGeom prst="rect">
            <a:avLst/>
          </a:prstGeom>
          <a:noFill/>
        </p:spPr>
        <p:txBody>
          <a:bodyPr wrap="square" rtlCol="0">
            <a:spAutoFit/>
          </a:bodyPr>
          <a:lstStyle/>
          <a:p>
            <a:r>
              <a:rPr lang="en-AU" sz="1200" dirty="0"/>
              <a:t>As of: 31/12/2021</a:t>
            </a:r>
          </a:p>
        </p:txBody>
      </p:sp>
    </p:spTree>
    <p:extLst>
      <p:ext uri="{BB962C8B-B14F-4D97-AF65-F5344CB8AC3E}">
        <p14:creationId xmlns:p14="http://schemas.microsoft.com/office/powerpoint/2010/main" val="2530814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B1B89FB-DD76-408A-8C95-06D93A9ACA26}"/>
              </a:ext>
            </a:extLst>
          </p:cNvPr>
          <p:cNvSpPr>
            <a:spLocks noGrp="1"/>
          </p:cNvSpPr>
          <p:nvPr>
            <p:ph type="title"/>
          </p:nvPr>
        </p:nvSpPr>
        <p:spPr/>
        <p:txBody>
          <a:bodyPr/>
          <a:lstStyle/>
          <a:p>
            <a:r>
              <a:rPr lang="pl-PL" sz="2800" dirty="0" smtClean="0">
                <a:latin typeface="+mj-lt"/>
              </a:rPr>
              <a:t>Bezpieczeństwo w EAD i ETA</a:t>
            </a:r>
            <a:endParaRPr lang="de-DE" sz="2800" dirty="0">
              <a:latin typeface="+mj-lt"/>
            </a:endParaRPr>
          </a:p>
        </p:txBody>
      </p:sp>
      <p:sp>
        <p:nvSpPr>
          <p:cNvPr id="4" name="Foliennummernplatzhalter 3">
            <a:extLst>
              <a:ext uri="{FF2B5EF4-FFF2-40B4-BE49-F238E27FC236}">
                <a16:creationId xmlns="" xmlns:a16="http://schemas.microsoft.com/office/drawing/2014/main" id="{DDDDCD47-76D0-4664-9CF6-93CA6653A8B4}"/>
              </a:ext>
            </a:extLst>
          </p:cNvPr>
          <p:cNvSpPr>
            <a:spLocks noGrp="1"/>
          </p:cNvSpPr>
          <p:nvPr>
            <p:ph type="sldNum" sz="quarter" idx="4"/>
          </p:nvPr>
        </p:nvSpPr>
        <p:spPr/>
        <p:txBody>
          <a:bodyPr/>
          <a:lstStyle/>
          <a:p>
            <a:fld id="{F4FB55C8-65FA-42AB-8057-BA8E9DBE3F59}" type="slidenum">
              <a:rPr lang="en-US" smtClean="0"/>
              <a:pPr/>
              <a:t>11</a:t>
            </a:fld>
            <a:endParaRPr lang="en-US" dirty="0"/>
          </a:p>
        </p:txBody>
      </p:sp>
      <p:sp>
        <p:nvSpPr>
          <p:cNvPr id="6" name="Textfeld 5">
            <a:extLst>
              <a:ext uri="{FF2B5EF4-FFF2-40B4-BE49-F238E27FC236}">
                <a16:creationId xmlns="" xmlns:a16="http://schemas.microsoft.com/office/drawing/2014/main" id="{95F896A8-E632-41D1-81E9-6BEC77224379}"/>
              </a:ext>
            </a:extLst>
          </p:cNvPr>
          <p:cNvSpPr txBox="1"/>
          <p:nvPr/>
        </p:nvSpPr>
        <p:spPr>
          <a:xfrm>
            <a:off x="8975725" y="5744389"/>
            <a:ext cx="1944000" cy="276999"/>
          </a:xfrm>
          <a:prstGeom prst="rect">
            <a:avLst/>
          </a:prstGeom>
          <a:noFill/>
        </p:spPr>
        <p:txBody>
          <a:bodyPr wrap="square" rtlCol="0">
            <a:spAutoFit/>
          </a:bodyPr>
          <a:lstStyle/>
          <a:p>
            <a:r>
              <a:rPr lang="en-AU" sz="1200" dirty="0"/>
              <a:t>As of: 31/12/2021</a:t>
            </a:r>
          </a:p>
        </p:txBody>
      </p:sp>
      <p:sp>
        <p:nvSpPr>
          <p:cNvPr id="7" name="Content Placeholder 6">
            <a:extLst>
              <a:ext uri="{FF2B5EF4-FFF2-40B4-BE49-F238E27FC236}">
                <a16:creationId xmlns="" xmlns:a16="http://schemas.microsoft.com/office/drawing/2014/main" id="{D53100FC-6D96-60D0-41BE-C069B6E832D0}"/>
              </a:ext>
            </a:extLst>
          </p:cNvPr>
          <p:cNvSpPr>
            <a:spLocks noGrp="1"/>
          </p:cNvSpPr>
          <p:nvPr>
            <p:ph idx="1"/>
          </p:nvPr>
        </p:nvSpPr>
        <p:spPr/>
        <p:txBody>
          <a:bodyPr/>
          <a:lstStyle/>
          <a:p>
            <a:r>
              <a:rPr lang="pl-PL" sz="1800" b="1" dirty="0" smtClean="0">
                <a:effectLst>
                  <a:outerShdw blurRad="38100" dist="38100" dir="2700000" algn="tl">
                    <a:srgbClr val="000000">
                      <a:alpha val="43137"/>
                    </a:srgbClr>
                  </a:outerShdw>
                </a:effectLst>
                <a:latin typeface="+mn-lt"/>
              </a:rPr>
              <a:t>Aspekty bezpieczeństwa </a:t>
            </a:r>
            <a:r>
              <a:rPr lang="pl-PL" sz="1800" dirty="0" smtClean="0">
                <a:latin typeface="+mn-lt"/>
              </a:rPr>
              <a:t>odnoszące się do obiektów budowlanych w ramach CPR są uwzględnione w </a:t>
            </a:r>
            <a:r>
              <a:rPr lang="pl-PL" sz="1800" b="1" dirty="0" smtClean="0">
                <a:effectLst>
                  <a:outerShdw blurRad="38100" dist="38100" dir="2700000" algn="tl">
                    <a:srgbClr val="000000">
                      <a:alpha val="43137"/>
                    </a:srgbClr>
                  </a:outerShdw>
                </a:effectLst>
                <a:latin typeface="+mn-lt"/>
              </a:rPr>
              <a:t>BWR 1, 2, 3, i 4</a:t>
            </a:r>
          </a:p>
          <a:p>
            <a:r>
              <a:rPr lang="pl-PL" sz="1800" b="1" dirty="0" smtClean="0">
                <a:effectLst>
                  <a:outerShdw blurRad="38100" dist="38100" dir="2700000" algn="tl">
                    <a:srgbClr val="000000">
                      <a:alpha val="43137"/>
                    </a:srgbClr>
                  </a:outerShdw>
                </a:effectLst>
                <a:latin typeface="+mn-lt"/>
              </a:rPr>
              <a:t>Istotny wpływ wyrobów i zasadniczych charakterystyk</a:t>
            </a:r>
            <a:r>
              <a:rPr lang="pl-PL" sz="1800" dirty="0" smtClean="0">
                <a:latin typeface="+mn-lt"/>
              </a:rPr>
              <a:t> na bezpieczeństwo i trwałość obiektów budowlanych </a:t>
            </a:r>
            <a:r>
              <a:rPr lang="pl-PL" sz="1800" dirty="0" smtClean="0">
                <a:latin typeface="+mn-lt"/>
              </a:rPr>
              <a:t>- </a:t>
            </a:r>
            <a:r>
              <a:rPr lang="pl-PL" sz="1800" b="1" dirty="0" err="1" smtClean="0">
                <a:effectLst>
                  <a:outerShdw blurRad="38100" dist="38100" dir="2700000" algn="tl">
                    <a:srgbClr val="000000">
                      <a:alpha val="43137"/>
                    </a:srgbClr>
                  </a:outerShdw>
                </a:effectLst>
                <a:latin typeface="+mn-lt"/>
              </a:rPr>
              <a:t>SOiWSWU</a:t>
            </a:r>
            <a:r>
              <a:rPr lang="pl-PL" sz="1800" b="1" dirty="0" smtClean="0">
                <a:effectLst>
                  <a:outerShdw blurRad="38100" dist="38100" dir="2700000" algn="tl">
                    <a:srgbClr val="000000">
                      <a:alpha val="43137"/>
                    </a:srgbClr>
                  </a:outerShdw>
                </a:effectLst>
                <a:latin typeface="+mn-lt"/>
              </a:rPr>
              <a:t>: 1, 1+, 2+</a:t>
            </a:r>
          </a:p>
          <a:p>
            <a:r>
              <a:rPr lang="pl-PL" sz="1800" dirty="0" smtClean="0">
                <a:latin typeface="+mn-lt"/>
              </a:rPr>
              <a:t>Eksperci EOTA zajmują się kwestiami bezpieczeństwa podczas:</a:t>
            </a:r>
          </a:p>
          <a:p>
            <a:pPr lvl="1"/>
            <a:r>
              <a:rPr lang="pl-PL" sz="1600" dirty="0">
                <a:latin typeface="+mn-lt"/>
              </a:rPr>
              <a:t>o</a:t>
            </a:r>
            <a:r>
              <a:rPr lang="pl-PL" sz="1600" dirty="0" smtClean="0">
                <a:latin typeface="+mn-lt"/>
              </a:rPr>
              <a:t>pracowywania EAD dla </a:t>
            </a:r>
            <a:r>
              <a:rPr lang="pl-PL" sz="1600" b="1" dirty="0" smtClean="0">
                <a:effectLst>
                  <a:outerShdw blurRad="38100" dist="38100" dir="2700000" algn="tl">
                    <a:srgbClr val="000000">
                      <a:alpha val="43137"/>
                    </a:srgbClr>
                  </a:outerShdw>
                </a:effectLst>
                <a:latin typeface="+mn-lt"/>
              </a:rPr>
              <a:t>wyrobów istotnych z punktu widzenia bezpieczeństwa</a:t>
            </a:r>
          </a:p>
          <a:p>
            <a:pPr lvl="1"/>
            <a:r>
              <a:rPr lang="pl-PL" sz="1600" dirty="0">
                <a:latin typeface="+mn-lt"/>
              </a:rPr>
              <a:t>p</a:t>
            </a:r>
            <a:r>
              <a:rPr lang="pl-PL" sz="1600" dirty="0" smtClean="0">
                <a:latin typeface="+mn-lt"/>
              </a:rPr>
              <a:t>odejmowania decyzji w sprawie </a:t>
            </a:r>
            <a:r>
              <a:rPr lang="pl-PL" sz="1600" b="1" dirty="0" smtClean="0">
                <a:effectLst>
                  <a:outerShdw blurRad="38100" dist="38100" dir="2700000" algn="tl">
                    <a:srgbClr val="000000">
                      <a:alpha val="43137"/>
                    </a:srgbClr>
                  </a:outerShdw>
                </a:effectLst>
                <a:latin typeface="+mn-lt"/>
              </a:rPr>
              <a:t>kryteriów oceny </a:t>
            </a:r>
            <a:r>
              <a:rPr lang="pl-PL" sz="1600" dirty="0" smtClean="0">
                <a:latin typeface="+mn-lt"/>
              </a:rPr>
              <a:t>innowacyjnych wyrobów wpływających na bezpieczeństwo</a:t>
            </a:r>
          </a:p>
          <a:p>
            <a:pPr lvl="1"/>
            <a:r>
              <a:rPr lang="pl-PL" sz="1600" dirty="0" smtClean="0">
                <a:latin typeface="+mn-lt"/>
              </a:rPr>
              <a:t>oceny wyrobów w ramach procedury ETA</a:t>
            </a:r>
            <a:endParaRPr lang="en-GB" sz="1600" dirty="0">
              <a:latin typeface="+mn-lt"/>
            </a:endParaRPr>
          </a:p>
          <a:p>
            <a:r>
              <a:rPr lang="pl-PL" sz="1800" dirty="0" smtClean="0">
                <a:latin typeface="+mn-lt"/>
              </a:rPr>
              <a:t>Horyzontalne zagadnienia związane z bezpieczeństwem są dyskutowane na posiedzeniach Rady Technicznej, PT 1, PT 4 i PT 9</a:t>
            </a:r>
            <a:endParaRPr lang="en-GB" sz="1600" dirty="0">
              <a:latin typeface="+mn-lt"/>
            </a:endParaRPr>
          </a:p>
          <a:p>
            <a:pPr marL="0" indent="0">
              <a:buNone/>
            </a:pPr>
            <a:endParaRPr lang="en-GB" dirty="0">
              <a:latin typeface="+mn-lt"/>
            </a:endParaRPr>
          </a:p>
        </p:txBody>
      </p:sp>
    </p:spTree>
    <p:extLst>
      <p:ext uri="{BB962C8B-B14F-4D97-AF65-F5344CB8AC3E}">
        <p14:creationId xmlns:p14="http://schemas.microsoft.com/office/powerpoint/2010/main" val="1600585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B1B89FB-DD76-408A-8C95-06D93A9ACA26}"/>
              </a:ext>
            </a:extLst>
          </p:cNvPr>
          <p:cNvSpPr>
            <a:spLocks noGrp="1"/>
          </p:cNvSpPr>
          <p:nvPr>
            <p:ph type="title"/>
          </p:nvPr>
        </p:nvSpPr>
        <p:spPr>
          <a:xfrm>
            <a:off x="479425" y="620713"/>
            <a:ext cx="9144575" cy="648287"/>
          </a:xfrm>
        </p:spPr>
        <p:txBody>
          <a:bodyPr anchor="t"/>
          <a:lstStyle/>
          <a:p>
            <a:r>
              <a:rPr lang="pl-PL" dirty="0" smtClean="0">
                <a:latin typeface="Arial" panose="020B0604020202020204" pitchFamily="34" charset="0"/>
                <a:cs typeface="Arial" panose="020B0604020202020204" pitchFamily="34" charset="0"/>
              </a:rPr>
              <a:t>ETA a </a:t>
            </a:r>
            <a:r>
              <a:rPr lang="pl-PL" dirty="0" err="1" smtClean="0">
                <a:latin typeface="Arial" panose="020B0604020202020204" pitchFamily="34" charset="0"/>
                <a:cs typeface="Arial" panose="020B0604020202020204" pitchFamily="34" charset="0"/>
              </a:rPr>
              <a:t>SOiWSWU</a:t>
            </a:r>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 xmlns:a16="http://schemas.microsoft.com/office/drawing/2014/main" id="{DDDDCD47-76D0-4664-9CF6-93CA6653A8B4}"/>
              </a:ext>
            </a:extLst>
          </p:cNvPr>
          <p:cNvSpPr>
            <a:spLocks noGrp="1"/>
          </p:cNvSpPr>
          <p:nvPr>
            <p:ph type="sldNum" sz="quarter" idx="4"/>
          </p:nvPr>
        </p:nvSpPr>
        <p:spPr/>
        <p:txBody>
          <a:bodyPr/>
          <a:lstStyle/>
          <a:p>
            <a:fld id="{F4FB55C8-65FA-42AB-8057-BA8E9DBE3F59}" type="slidenum">
              <a:rPr lang="en-US" smtClean="0"/>
              <a:pPr/>
              <a:t>12</a:t>
            </a:fld>
            <a:endParaRPr lang="en-US" dirty="0"/>
          </a:p>
        </p:txBody>
      </p:sp>
      <p:pic>
        <p:nvPicPr>
          <p:cNvPr id="7" name="Picture 6">
            <a:extLst>
              <a:ext uri="{FF2B5EF4-FFF2-40B4-BE49-F238E27FC236}">
                <a16:creationId xmlns="" xmlns:a16="http://schemas.microsoft.com/office/drawing/2014/main" id="{D9463B3E-A19C-C3C5-FA45-7F51957CD1AC}"/>
              </a:ext>
            </a:extLst>
          </p:cNvPr>
          <p:cNvPicPr>
            <a:picLocks noChangeAspect="1"/>
          </p:cNvPicPr>
          <p:nvPr/>
        </p:nvPicPr>
        <p:blipFill>
          <a:blip r:embed="rId2"/>
          <a:stretch>
            <a:fillRect/>
          </a:stretch>
        </p:blipFill>
        <p:spPr>
          <a:xfrm>
            <a:off x="4368000" y="1487825"/>
            <a:ext cx="5547841" cy="4895512"/>
          </a:xfrm>
          <a:prstGeom prst="rect">
            <a:avLst/>
          </a:prstGeom>
        </p:spPr>
      </p:pic>
      <p:pic>
        <p:nvPicPr>
          <p:cNvPr id="8" name="Picture 7">
            <a:extLst>
              <a:ext uri="{FF2B5EF4-FFF2-40B4-BE49-F238E27FC236}">
                <a16:creationId xmlns="" xmlns:a16="http://schemas.microsoft.com/office/drawing/2014/main" id="{834B8442-544F-5F09-646E-D05E50E3A923}"/>
              </a:ext>
            </a:extLst>
          </p:cNvPr>
          <p:cNvPicPr>
            <a:picLocks noChangeAspect="1"/>
          </p:cNvPicPr>
          <p:nvPr/>
        </p:nvPicPr>
        <p:blipFill rotWithShape="1">
          <a:blip r:embed="rId3"/>
          <a:srcRect l="20944" r="21881"/>
          <a:stretch/>
        </p:blipFill>
        <p:spPr>
          <a:xfrm>
            <a:off x="224641" y="1983976"/>
            <a:ext cx="4392000" cy="4395597"/>
          </a:xfrm>
          <a:prstGeom prst="rect">
            <a:avLst/>
          </a:prstGeom>
        </p:spPr>
      </p:pic>
    </p:spTree>
    <p:extLst>
      <p:ext uri="{BB962C8B-B14F-4D97-AF65-F5344CB8AC3E}">
        <p14:creationId xmlns:p14="http://schemas.microsoft.com/office/powerpoint/2010/main" val="2848737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 xmlns:a16="http://schemas.microsoft.com/office/drawing/2014/main" id="{D8DC06C7-5464-40D3-951D-EA5131752BD1}"/>
              </a:ext>
            </a:extLst>
          </p:cNvPr>
          <p:cNvSpPr>
            <a:spLocks noGrp="1"/>
          </p:cNvSpPr>
          <p:nvPr>
            <p:ph type="sldNum" sz="quarter" idx="4"/>
          </p:nvPr>
        </p:nvSpPr>
        <p:spPr/>
        <p:txBody>
          <a:bodyPr/>
          <a:lstStyle/>
          <a:p>
            <a:fld id="{F4FB55C8-65FA-42AB-8057-BA8E9DBE3F59}" type="slidenum">
              <a:rPr lang="en-US" smtClean="0"/>
              <a:pPr/>
              <a:t>13</a:t>
            </a:fld>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171700"/>
            <a:ext cx="77628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3">
            <a:extLst>
              <a:ext uri="{FF2B5EF4-FFF2-40B4-BE49-F238E27FC236}">
                <a16:creationId xmlns="" xmlns:a16="http://schemas.microsoft.com/office/drawing/2014/main" id="{868F72D9-9B4D-44F3-823C-73E68850F5B2}"/>
              </a:ext>
            </a:extLst>
          </p:cNvPr>
          <p:cNvSpPr>
            <a:spLocks noGrp="1"/>
          </p:cNvSpPr>
          <p:nvPr>
            <p:ph type="title"/>
          </p:nvPr>
        </p:nvSpPr>
        <p:spPr>
          <a:xfrm>
            <a:off x="479425" y="620713"/>
            <a:ext cx="10872575" cy="648287"/>
          </a:xfrm>
        </p:spPr>
        <p:txBody>
          <a:bodyPr/>
          <a:lstStyle/>
          <a:p>
            <a:r>
              <a:rPr lang="pl-PL" dirty="0">
                <a:latin typeface="Arial" panose="020B0604020202020204" pitchFamily="34" charset="0"/>
                <a:cs typeface="Arial" panose="020B0604020202020204" pitchFamily="34" charset="0"/>
              </a:rPr>
              <a:t>Przykład EAD dla wyrobów związanych z bezpieczeństwem </a:t>
            </a:r>
            <a:r>
              <a:rPr lang="pl-PL" dirty="0" smtClean="0">
                <a:latin typeface="Arial" panose="020B0604020202020204" pitchFamily="34" charset="0"/>
                <a:cs typeface="Arial" panose="020B0604020202020204" pitchFamily="34" charset="0"/>
              </a:rPr>
              <a:t>pożarowym (1)</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54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868F72D9-9B4D-44F3-823C-73E68850F5B2}"/>
              </a:ext>
            </a:extLst>
          </p:cNvPr>
          <p:cNvSpPr>
            <a:spLocks noGrp="1"/>
          </p:cNvSpPr>
          <p:nvPr>
            <p:ph type="title"/>
          </p:nvPr>
        </p:nvSpPr>
        <p:spPr>
          <a:xfrm>
            <a:off x="479425" y="620713"/>
            <a:ext cx="10872575" cy="648287"/>
          </a:xfrm>
        </p:spPr>
        <p:txBody>
          <a:bodyPr/>
          <a:lstStyle/>
          <a:p>
            <a:r>
              <a:rPr lang="pl-PL" dirty="0">
                <a:latin typeface="Arial" panose="020B0604020202020204" pitchFamily="34" charset="0"/>
                <a:cs typeface="Arial" panose="020B0604020202020204" pitchFamily="34" charset="0"/>
              </a:rPr>
              <a:t>Przykład EAD dla wyrobów związanych z bezpieczeństwem </a:t>
            </a:r>
            <a:r>
              <a:rPr lang="pl-PL" dirty="0" smtClean="0">
                <a:latin typeface="Arial" panose="020B0604020202020204" pitchFamily="34" charset="0"/>
                <a:cs typeface="Arial" panose="020B0604020202020204" pitchFamily="34" charset="0"/>
              </a:rPr>
              <a:t>pożarowym (2)</a:t>
            </a:r>
            <a:endParaRPr lang="en-GB"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 xmlns:a16="http://schemas.microsoft.com/office/drawing/2014/main" id="{D8DC06C7-5464-40D3-951D-EA5131752BD1}"/>
              </a:ext>
            </a:extLst>
          </p:cNvPr>
          <p:cNvSpPr>
            <a:spLocks noGrp="1"/>
          </p:cNvSpPr>
          <p:nvPr>
            <p:ph type="sldNum" sz="quarter" idx="4"/>
          </p:nvPr>
        </p:nvSpPr>
        <p:spPr/>
        <p:txBody>
          <a:bodyPr/>
          <a:lstStyle/>
          <a:p>
            <a:fld id="{F4FB55C8-65FA-42AB-8057-BA8E9DBE3F59}" type="slidenum">
              <a:rPr lang="en-US" smtClean="0"/>
              <a:pPr/>
              <a:t>14</a:t>
            </a:fld>
            <a:endParaRPr lang="en-US" dirty="0"/>
          </a:p>
        </p:txBody>
      </p:sp>
      <p:sp>
        <p:nvSpPr>
          <p:cNvPr id="5" name="Textfeld 4">
            <a:extLst>
              <a:ext uri="{FF2B5EF4-FFF2-40B4-BE49-F238E27FC236}">
                <a16:creationId xmlns="" xmlns:a16="http://schemas.microsoft.com/office/drawing/2014/main" id="{305B718E-F28F-444A-AC62-C259EDB4D8DF}"/>
              </a:ext>
            </a:extLst>
          </p:cNvPr>
          <p:cNvSpPr txBox="1"/>
          <p:nvPr/>
        </p:nvSpPr>
        <p:spPr>
          <a:xfrm>
            <a:off x="8975725" y="5744389"/>
            <a:ext cx="1944000" cy="276999"/>
          </a:xfrm>
          <a:prstGeom prst="rect">
            <a:avLst/>
          </a:prstGeom>
          <a:noFill/>
        </p:spPr>
        <p:txBody>
          <a:bodyPr wrap="square" rtlCol="0">
            <a:spAutoFit/>
          </a:bodyPr>
          <a:lstStyle/>
          <a:p>
            <a:r>
              <a:rPr lang="en-AU" sz="1200" dirty="0"/>
              <a:t>As of: 31/12/2021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00" y="2353394"/>
            <a:ext cx="5127450" cy="320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000" y="1888875"/>
            <a:ext cx="5813228" cy="413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18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B1B89FB-DD76-408A-8C95-06D93A9ACA26}"/>
              </a:ext>
            </a:extLst>
          </p:cNvPr>
          <p:cNvSpPr>
            <a:spLocks noGrp="1"/>
          </p:cNvSpPr>
          <p:nvPr>
            <p:ph type="title"/>
          </p:nvPr>
        </p:nvSpPr>
        <p:spPr>
          <a:xfrm>
            <a:off x="479425" y="620713"/>
            <a:ext cx="9144575" cy="648287"/>
          </a:xfrm>
        </p:spPr>
        <p:txBody>
          <a:bodyPr anchor="t"/>
          <a:lstStyle/>
          <a:p>
            <a:r>
              <a:rPr lang="pl-PL" dirty="0">
                <a:latin typeface="Arial" panose="020B0604020202020204" pitchFamily="34" charset="0"/>
                <a:cs typeface="Arial" panose="020B0604020202020204" pitchFamily="34" charset="0"/>
              </a:rPr>
              <a:t>Przykład EAD dla wyrobów związanych z bezpieczeństwem </a:t>
            </a:r>
            <a:r>
              <a:rPr lang="pl-PL" dirty="0" smtClean="0">
                <a:latin typeface="Arial" panose="020B0604020202020204" pitchFamily="34" charset="0"/>
                <a:cs typeface="Arial" panose="020B0604020202020204" pitchFamily="34" charset="0"/>
              </a:rPr>
              <a:t>użytkowania</a:t>
            </a:r>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 xmlns:a16="http://schemas.microsoft.com/office/drawing/2014/main" id="{DDDDCD47-76D0-4664-9CF6-93CA6653A8B4}"/>
              </a:ext>
            </a:extLst>
          </p:cNvPr>
          <p:cNvSpPr>
            <a:spLocks noGrp="1"/>
          </p:cNvSpPr>
          <p:nvPr>
            <p:ph type="sldNum" sz="quarter" idx="4"/>
          </p:nvPr>
        </p:nvSpPr>
        <p:spPr/>
        <p:txBody>
          <a:bodyPr/>
          <a:lstStyle/>
          <a:p>
            <a:fld id="{F4FB55C8-65FA-42AB-8057-BA8E9DBE3F59}" type="slidenum">
              <a:rPr lang="en-US" smtClean="0"/>
              <a:pPr/>
              <a:t>15</a:t>
            </a:fld>
            <a:endParaRPr lang="en-US" dirty="0"/>
          </a:p>
        </p:txBody>
      </p:sp>
      <p:grpSp>
        <p:nvGrpSpPr>
          <p:cNvPr id="5" name="Grupa 4"/>
          <p:cNvGrpSpPr/>
          <p:nvPr/>
        </p:nvGrpSpPr>
        <p:grpSpPr>
          <a:xfrm>
            <a:off x="1488000" y="2061000"/>
            <a:ext cx="8784000" cy="2808000"/>
            <a:chOff x="2205038" y="2747963"/>
            <a:chExt cx="7781925" cy="191006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2747963"/>
              <a:ext cx="77819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000" y="4077000"/>
              <a:ext cx="77533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01117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AE07ADE-C196-4BE7-B66B-EC7D803FD334}"/>
              </a:ext>
            </a:extLst>
          </p:cNvPr>
          <p:cNvSpPr>
            <a:spLocks noGrp="1"/>
          </p:cNvSpPr>
          <p:nvPr>
            <p:ph type="title"/>
          </p:nvPr>
        </p:nvSpPr>
        <p:spPr/>
        <p:txBody>
          <a:bodyPr/>
          <a:lstStyle/>
          <a:p>
            <a:r>
              <a:rPr lang="pl-PL" dirty="0" smtClean="0">
                <a:latin typeface="+mj-lt"/>
              </a:rPr>
              <a:t>Podsumowanie </a:t>
            </a:r>
            <a:r>
              <a:rPr lang="pl-PL" dirty="0" smtClean="0">
                <a:latin typeface="+mj-lt"/>
              </a:rPr>
              <a:t>działań EOTA</a:t>
            </a:r>
            <a:endParaRPr lang="en-GB" dirty="0">
              <a:latin typeface="+mj-lt"/>
            </a:endParaRPr>
          </a:p>
        </p:txBody>
      </p:sp>
      <p:sp>
        <p:nvSpPr>
          <p:cNvPr id="3" name="Inhaltsplatzhalter 2">
            <a:extLst>
              <a:ext uri="{FF2B5EF4-FFF2-40B4-BE49-F238E27FC236}">
                <a16:creationId xmlns="" xmlns:a16="http://schemas.microsoft.com/office/drawing/2014/main" id="{B06E3F82-316B-4DCC-87EE-F938F2463532}"/>
              </a:ext>
            </a:extLst>
          </p:cNvPr>
          <p:cNvSpPr>
            <a:spLocks noGrp="1"/>
          </p:cNvSpPr>
          <p:nvPr>
            <p:ph idx="1"/>
          </p:nvPr>
        </p:nvSpPr>
        <p:spPr/>
        <p:txBody>
          <a:bodyPr/>
          <a:lstStyle/>
          <a:p>
            <a:r>
              <a:rPr lang="pl-PL" b="1" dirty="0">
                <a:latin typeface="Arial" panose="020B0604020202020204" pitchFamily="34" charset="0"/>
                <a:cs typeface="Arial" panose="020B0604020202020204" pitchFamily="34" charset="0"/>
              </a:rPr>
              <a:t>o</a:t>
            </a:r>
            <a:r>
              <a:rPr lang="pl-PL" b="1" dirty="0" smtClean="0">
                <a:latin typeface="Arial" panose="020B0604020202020204" pitchFamily="34" charset="0"/>
                <a:cs typeface="Arial" panose="020B0604020202020204" pitchFamily="34" charset="0"/>
              </a:rPr>
              <a:t>k. </a:t>
            </a:r>
            <a:r>
              <a:rPr lang="en-GB" b="1" dirty="0" smtClean="0">
                <a:latin typeface="Arial" panose="020B0604020202020204" pitchFamily="34" charset="0"/>
                <a:cs typeface="Arial" panose="020B0604020202020204" pitchFamily="34" charset="0"/>
              </a:rPr>
              <a:t>3</a:t>
            </a:r>
            <a:r>
              <a:rPr lang="pl-PL" b="1" dirty="0" smtClean="0">
                <a:latin typeface="Arial" panose="020B0604020202020204" pitchFamily="34" charset="0"/>
                <a:cs typeface="Arial" panose="020B0604020202020204" pitchFamily="34" charset="0"/>
              </a:rPr>
              <a:t>30</a:t>
            </a:r>
            <a:r>
              <a:rPr lang="en-GB" b="1" dirty="0" smtClean="0">
                <a:latin typeface="Arial" panose="020B0604020202020204" pitchFamily="34" charset="0"/>
                <a:cs typeface="Arial" panose="020B0604020202020204" pitchFamily="34" charset="0"/>
              </a:rPr>
              <a:t> EAD</a:t>
            </a:r>
            <a:r>
              <a:rPr lang="pl-PL" b="1" dirty="0" smtClean="0">
                <a:latin typeface="Arial" panose="020B0604020202020204" pitchFamily="34" charset="0"/>
                <a:cs typeface="Arial" panose="020B0604020202020204" pitchFamily="34" charset="0"/>
              </a:rPr>
              <a:t> w </a:t>
            </a:r>
            <a:r>
              <a:rPr lang="pl-PL" b="1" dirty="0" err="1" smtClean="0">
                <a:latin typeface="Arial" panose="020B0604020202020204" pitchFamily="34" charset="0"/>
                <a:cs typeface="Arial" panose="020B0604020202020204" pitchFamily="34" charset="0"/>
              </a:rPr>
              <a:t>Dz.U.U.E</a:t>
            </a:r>
            <a:r>
              <a:rPr lang="pl-PL" b="1" dirty="0" smtClean="0">
                <a:latin typeface="Arial" panose="020B0604020202020204" pitchFamily="34" charset="0"/>
                <a:cs typeface="Arial" panose="020B0604020202020204" pitchFamily="34" charset="0"/>
              </a:rPr>
              <a:t>.</a:t>
            </a:r>
          </a:p>
          <a:p>
            <a:r>
              <a:rPr lang="pl-PL" b="1" dirty="0">
                <a:latin typeface="Arial" panose="020B0604020202020204" pitchFamily="34" charset="0"/>
                <a:cs typeface="Arial" panose="020B0604020202020204" pitchFamily="34" charset="0"/>
              </a:rPr>
              <a:t>o</a:t>
            </a:r>
            <a:r>
              <a:rPr lang="pl-PL" b="1" dirty="0" smtClean="0">
                <a:latin typeface="Arial" panose="020B0604020202020204" pitchFamily="34" charset="0"/>
                <a:cs typeface="Arial" panose="020B0604020202020204" pitchFamily="34" charset="0"/>
              </a:rPr>
              <a:t>k. 600</a:t>
            </a:r>
            <a:r>
              <a:rPr lang="en-GB" b="1" dirty="0" smtClean="0">
                <a:latin typeface="Arial" panose="020B0604020202020204" pitchFamily="34" charset="0"/>
                <a:cs typeface="Arial" panose="020B0604020202020204" pitchFamily="34" charset="0"/>
              </a:rPr>
              <a:t> EAD</a:t>
            </a:r>
            <a:r>
              <a:rPr lang="pl-PL" b="1" dirty="0" smtClean="0">
                <a:latin typeface="Arial" panose="020B0604020202020204" pitchFamily="34" charset="0"/>
                <a:cs typeface="Arial" panose="020B0604020202020204" pitchFamily="34" charset="0"/>
              </a:rPr>
              <a:t> na podstawie których można uzyskać ETA</a:t>
            </a:r>
          </a:p>
          <a:p>
            <a:r>
              <a:rPr lang="pl-PL" dirty="0" smtClean="0">
                <a:latin typeface="Arial" panose="020B0604020202020204" pitchFamily="34" charset="0"/>
                <a:cs typeface="Arial" panose="020B0604020202020204" pitchFamily="34" charset="0"/>
              </a:rPr>
              <a:t>Ponad </a:t>
            </a:r>
            <a:r>
              <a:rPr lang="pl-PL" b="1" dirty="0" smtClean="0">
                <a:latin typeface="Arial" panose="020B0604020202020204" pitchFamily="34" charset="0"/>
                <a:cs typeface="Arial" panose="020B0604020202020204" pitchFamily="34" charset="0"/>
              </a:rPr>
              <a:t>60 Raportów Technicznych</a:t>
            </a:r>
            <a:endParaRPr lang="en-GB" b="1" dirty="0">
              <a:latin typeface="Arial" panose="020B0604020202020204" pitchFamily="34" charset="0"/>
              <a:cs typeface="Arial" panose="020B0604020202020204" pitchFamily="34" charset="0"/>
            </a:endParaRPr>
          </a:p>
          <a:p>
            <a:r>
              <a:rPr lang="pl-PL" b="1" dirty="0" smtClean="0">
                <a:latin typeface="Arial" panose="020B0604020202020204" pitchFamily="34" charset="0"/>
                <a:cs typeface="Arial" panose="020B0604020202020204" pitchFamily="34" charset="0"/>
              </a:rPr>
              <a:t>ok. 11000 wydanych ETA</a:t>
            </a:r>
            <a:endParaRPr lang="en-GB" dirty="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ETA wydane dla producentów z 73 państw świata</a:t>
            </a:r>
            <a:endParaRPr lang="en-GB" b="1" dirty="0">
              <a:latin typeface="Arial" panose="020B0604020202020204" pitchFamily="34" charset="0"/>
              <a:cs typeface="Arial" panose="020B0604020202020204" pitchFamily="34" charset="0"/>
            </a:endParaRPr>
          </a:p>
        </p:txBody>
      </p:sp>
      <p:pic>
        <p:nvPicPr>
          <p:cNvPr id="8" name="Inhaltsplatzhalter 7">
            <a:extLst>
              <a:ext uri="{FF2B5EF4-FFF2-40B4-BE49-F238E27FC236}">
                <a16:creationId xmlns="" xmlns:a16="http://schemas.microsoft.com/office/drawing/2014/main" id="{9514A74A-E55F-43EB-A833-62F5FADCF9E6}"/>
              </a:ext>
            </a:extLst>
          </p:cNvPr>
          <p:cNvPicPr>
            <a:picLocks noGrp="1" noChangeAspect="1"/>
          </p:cNvPicPr>
          <p:nvPr>
            <p:ph idx="10"/>
          </p:nvPr>
        </p:nvPicPr>
        <p:blipFill>
          <a:blip r:embed="rId2"/>
          <a:stretch>
            <a:fillRect/>
          </a:stretch>
        </p:blipFill>
        <p:spPr>
          <a:xfrm>
            <a:off x="5751437" y="1485000"/>
            <a:ext cx="6105601" cy="3024000"/>
          </a:xfrm>
          <a:prstGeom prst="rect">
            <a:avLst/>
          </a:prstGeom>
        </p:spPr>
      </p:pic>
      <p:sp>
        <p:nvSpPr>
          <p:cNvPr id="4" name="Foliennummernplatzhalter 3">
            <a:extLst>
              <a:ext uri="{FF2B5EF4-FFF2-40B4-BE49-F238E27FC236}">
                <a16:creationId xmlns="" xmlns:a16="http://schemas.microsoft.com/office/drawing/2014/main" id="{09D9AE38-C3AA-45CA-B9F9-F4BF3CF25543}"/>
              </a:ext>
            </a:extLst>
          </p:cNvPr>
          <p:cNvSpPr>
            <a:spLocks noGrp="1"/>
          </p:cNvSpPr>
          <p:nvPr>
            <p:ph type="sldNum" sz="quarter" idx="4"/>
          </p:nvPr>
        </p:nvSpPr>
        <p:spPr/>
        <p:txBody>
          <a:bodyPr/>
          <a:lstStyle/>
          <a:p>
            <a:fld id="{F4FB55C8-65FA-42AB-8057-BA8E9DBE3F59}" type="slidenum">
              <a:rPr lang="en-US" smtClean="0"/>
              <a:pPr/>
              <a:t>16</a:t>
            </a:fld>
            <a:endParaRPr lang="en-US" dirty="0"/>
          </a:p>
        </p:txBody>
      </p:sp>
      <p:sp>
        <p:nvSpPr>
          <p:cNvPr id="7" name="Textfeld 6">
            <a:extLst>
              <a:ext uri="{FF2B5EF4-FFF2-40B4-BE49-F238E27FC236}">
                <a16:creationId xmlns="" xmlns:a16="http://schemas.microsoft.com/office/drawing/2014/main" id="{30D49686-BF1A-41A8-B03A-A3E9F01ACCAC}"/>
              </a:ext>
            </a:extLst>
          </p:cNvPr>
          <p:cNvSpPr txBox="1"/>
          <p:nvPr/>
        </p:nvSpPr>
        <p:spPr>
          <a:xfrm>
            <a:off x="4497525" y="5744389"/>
            <a:ext cx="1944000" cy="276999"/>
          </a:xfrm>
          <a:prstGeom prst="rect">
            <a:avLst/>
          </a:prstGeom>
          <a:noFill/>
        </p:spPr>
        <p:txBody>
          <a:bodyPr wrap="square" rtlCol="0">
            <a:spAutoFit/>
          </a:bodyPr>
          <a:lstStyle/>
          <a:p>
            <a:r>
              <a:rPr lang="en-AU" sz="1200" dirty="0"/>
              <a:t>As of: 31/12/2021</a:t>
            </a:r>
          </a:p>
        </p:txBody>
      </p:sp>
    </p:spTree>
    <p:extLst>
      <p:ext uri="{BB962C8B-B14F-4D97-AF65-F5344CB8AC3E}">
        <p14:creationId xmlns:p14="http://schemas.microsoft.com/office/powerpoint/2010/main" val="262673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533546C-9F48-4975-B0D9-4699C6EDDCCD}"/>
              </a:ext>
            </a:extLst>
          </p:cNvPr>
          <p:cNvSpPr>
            <a:spLocks noGrp="1"/>
          </p:cNvSpPr>
          <p:nvPr>
            <p:ph type="ctrTitle"/>
          </p:nvPr>
        </p:nvSpPr>
        <p:spPr/>
        <p:txBody>
          <a:bodyPr/>
          <a:lstStyle/>
          <a:p>
            <a:r>
              <a:rPr lang="pl-PL" dirty="0" smtClean="0">
                <a:latin typeface="Arial" panose="020B0604020202020204" pitchFamily="34" charset="0"/>
                <a:cs typeface="Arial" panose="020B0604020202020204" pitchFamily="34" charset="0"/>
              </a:rPr>
              <a:t>Dziękuję za uwagę</a:t>
            </a:r>
            <a:endParaRPr lang="en-GB" dirty="0">
              <a:latin typeface="Arial" panose="020B0604020202020204" pitchFamily="34" charset="0"/>
              <a:cs typeface="Arial" panose="020B0604020202020204" pitchFamily="34" charset="0"/>
            </a:endParaRPr>
          </a:p>
        </p:txBody>
      </p:sp>
      <p:sp>
        <p:nvSpPr>
          <p:cNvPr id="3" name="Untertitel 2">
            <a:extLst>
              <a:ext uri="{FF2B5EF4-FFF2-40B4-BE49-F238E27FC236}">
                <a16:creationId xmlns="" xmlns:a16="http://schemas.microsoft.com/office/drawing/2014/main" id="{C2A83AC4-63A6-4153-80FE-2FFD006F726E}"/>
              </a:ext>
            </a:extLst>
          </p:cNvPr>
          <p:cNvSpPr>
            <a:spLocks noGrp="1"/>
          </p:cNvSpPr>
          <p:nvPr>
            <p:ph type="subTitle" idx="1"/>
          </p:nvPr>
        </p:nvSpPr>
        <p:spPr/>
        <p:txBody>
          <a:bodyPr/>
          <a:lstStyle/>
          <a:p>
            <a:r>
              <a:rPr lang="de-DE" dirty="0" smtClean="0">
                <a:hlinkClick r:id="rId2"/>
              </a:rPr>
              <a:t>www.eota.eu</a:t>
            </a:r>
            <a:endParaRPr lang="pl-PL" dirty="0" smtClean="0"/>
          </a:p>
          <a:p>
            <a:r>
              <a:rPr lang="pl-PL" dirty="0" smtClean="0"/>
              <a:t>s.wall@itb.pl</a:t>
            </a:r>
            <a:r>
              <a:rPr lang="de-DE" dirty="0"/>
              <a:t/>
            </a:r>
            <a:br>
              <a:rPr lang="de-DE" dirty="0"/>
            </a:br>
            <a:endParaRPr lang="de-DE" dirty="0"/>
          </a:p>
        </p:txBody>
      </p:sp>
      <p:sp>
        <p:nvSpPr>
          <p:cNvPr id="4" name="Foliennummernplatzhalter 3">
            <a:extLst>
              <a:ext uri="{FF2B5EF4-FFF2-40B4-BE49-F238E27FC236}">
                <a16:creationId xmlns="" xmlns:a16="http://schemas.microsoft.com/office/drawing/2014/main" id="{0523D9CF-7274-402C-A08A-EA06A28B9BAF}"/>
              </a:ext>
            </a:extLst>
          </p:cNvPr>
          <p:cNvSpPr>
            <a:spLocks noGrp="1"/>
          </p:cNvSpPr>
          <p:nvPr>
            <p:ph type="sldNum" sz="quarter" idx="4"/>
          </p:nvPr>
        </p:nvSpPr>
        <p:spPr/>
        <p:txBody>
          <a:bodyPr/>
          <a:lstStyle/>
          <a:p>
            <a:fld id="{F4FB55C8-65FA-42AB-8057-BA8E9DBE3F59}" type="slidenum">
              <a:rPr lang="en-US" smtClean="0"/>
              <a:pPr/>
              <a:t>17</a:t>
            </a:fld>
            <a:endParaRPr lang="en-US" dirty="0"/>
          </a:p>
        </p:txBody>
      </p:sp>
    </p:spTree>
    <p:extLst>
      <p:ext uri="{BB962C8B-B14F-4D97-AF65-F5344CB8AC3E}">
        <p14:creationId xmlns:p14="http://schemas.microsoft.com/office/powerpoint/2010/main" val="780555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4FB0218-E704-4B5F-BDCA-F27B536C5005}"/>
              </a:ext>
            </a:extLst>
          </p:cNvPr>
          <p:cNvSpPr>
            <a:spLocks noGrp="1"/>
          </p:cNvSpPr>
          <p:nvPr>
            <p:ph type="title"/>
          </p:nvPr>
        </p:nvSpPr>
        <p:spPr/>
        <p:txBody>
          <a:bodyPr/>
          <a:lstStyle/>
          <a:p>
            <a:r>
              <a:rPr lang="pl-PL" dirty="0" smtClean="0">
                <a:latin typeface="Arial" panose="020B0604020202020204" pitchFamily="34" charset="0"/>
                <a:cs typeface="Arial" panose="020B0604020202020204" pitchFamily="34" charset="0"/>
              </a:rPr>
              <a:t>Spis treści</a:t>
            </a:r>
            <a:endParaRPr lang="en-GB" dirty="0">
              <a:latin typeface="Arial" panose="020B0604020202020204" pitchFamily="34" charset="0"/>
              <a:cs typeface="Arial" panose="020B0604020202020204" pitchFamily="34" charset="0"/>
            </a:endParaRPr>
          </a:p>
        </p:txBody>
      </p:sp>
      <p:sp>
        <p:nvSpPr>
          <p:cNvPr id="5" name="Inhaltsplatzhalter 4">
            <a:extLst>
              <a:ext uri="{FF2B5EF4-FFF2-40B4-BE49-F238E27FC236}">
                <a16:creationId xmlns="" xmlns:a16="http://schemas.microsoft.com/office/drawing/2014/main" id="{6C00F2B2-097A-4C19-96FD-D6C465391025}"/>
              </a:ext>
            </a:extLst>
          </p:cNvPr>
          <p:cNvSpPr>
            <a:spLocks noGrp="1"/>
          </p:cNvSpPr>
          <p:nvPr>
            <p:ph idx="1"/>
          </p:nvPr>
        </p:nvSpPr>
        <p:spPr/>
        <p:txBody>
          <a:bodyPr/>
          <a:lstStyle/>
          <a:p>
            <a:r>
              <a:rPr lang="pl-PL" dirty="0" smtClean="0">
                <a:latin typeface="Arial" panose="020B0604020202020204" pitchFamily="34" charset="0"/>
                <a:cs typeface="Arial" panose="020B0604020202020204" pitchFamily="34" charset="0"/>
              </a:rPr>
              <a:t>EOTA – informacje o organizacji</a:t>
            </a:r>
          </a:p>
          <a:p>
            <a:r>
              <a:rPr lang="pl-PL" dirty="0" smtClean="0">
                <a:latin typeface="Arial" panose="020B0604020202020204" pitchFamily="34" charset="0"/>
                <a:cs typeface="Arial" panose="020B0604020202020204" pitchFamily="34" charset="0"/>
              </a:rPr>
              <a:t>EAD/ETA w ramach rozporządzenia (UE) nr 305/2011</a:t>
            </a:r>
            <a:endParaRPr lang="en-US" dirty="0" smtClean="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Aspekty bezpieczeństwa w EAD i ETA</a:t>
            </a:r>
            <a:endParaRPr lang="en-US"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 xmlns:a16="http://schemas.microsoft.com/office/drawing/2014/main" id="{6E031A8D-786D-45FE-9535-AAB90611F1E9}"/>
              </a:ext>
            </a:extLst>
          </p:cNvPr>
          <p:cNvSpPr>
            <a:spLocks noGrp="1"/>
          </p:cNvSpPr>
          <p:nvPr>
            <p:ph type="sldNum" sz="quarter" idx="4"/>
          </p:nvPr>
        </p:nvSpPr>
        <p:spPr/>
        <p:txBody>
          <a:bodyPr/>
          <a:lstStyle/>
          <a:p>
            <a:fld id="{F4FB55C8-65FA-42AB-8057-BA8E9DBE3F59}" type="slidenum">
              <a:rPr lang="en-US" smtClean="0"/>
              <a:pPr/>
              <a:t>2</a:t>
            </a:fld>
            <a:endParaRPr lang="en-US" dirty="0"/>
          </a:p>
        </p:txBody>
      </p:sp>
    </p:spTree>
    <p:extLst>
      <p:ext uri="{BB962C8B-B14F-4D97-AF65-F5344CB8AC3E}">
        <p14:creationId xmlns:p14="http://schemas.microsoft.com/office/powerpoint/2010/main" val="209531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71F7E5D-26B4-4BF3-9D81-91D0680742E7}"/>
              </a:ext>
            </a:extLst>
          </p:cNvPr>
          <p:cNvSpPr>
            <a:spLocks noGrp="1"/>
          </p:cNvSpPr>
          <p:nvPr>
            <p:ph type="title"/>
          </p:nvPr>
        </p:nvSpPr>
        <p:spPr/>
        <p:txBody>
          <a:bodyPr/>
          <a:lstStyle/>
          <a:p>
            <a:r>
              <a:rPr lang="en-AU" dirty="0"/>
              <a:t>EOTA </a:t>
            </a:r>
            <a:r>
              <a:rPr lang="pl-PL" dirty="0" smtClean="0"/>
              <a:t>– podstawowe informacje</a:t>
            </a:r>
            <a:endParaRPr lang="en-AU" dirty="0"/>
          </a:p>
        </p:txBody>
      </p:sp>
      <p:sp>
        <p:nvSpPr>
          <p:cNvPr id="3" name="Inhaltsplatzhalter 2">
            <a:extLst>
              <a:ext uri="{FF2B5EF4-FFF2-40B4-BE49-F238E27FC236}">
                <a16:creationId xmlns="" xmlns:a16="http://schemas.microsoft.com/office/drawing/2014/main" id="{2A76FD65-C1E2-444D-B448-AABB1200484A}"/>
              </a:ext>
            </a:extLst>
          </p:cNvPr>
          <p:cNvSpPr>
            <a:spLocks noGrp="1"/>
          </p:cNvSpPr>
          <p:nvPr>
            <p:ph idx="1"/>
          </p:nvPr>
        </p:nvSpPr>
        <p:spPr>
          <a:xfrm>
            <a:off x="479425" y="1412875"/>
            <a:ext cx="8496575" cy="4752125"/>
          </a:xfrm>
        </p:spPr>
        <p:txBody>
          <a:bodyPr/>
          <a:lstStyle/>
          <a:p>
            <a:r>
              <a:rPr lang="pl-PL" dirty="0" smtClean="0">
                <a:latin typeface="Arial" panose="020B0604020202020204" pitchFamily="34" charset="0"/>
                <a:cs typeface="Arial" panose="020B0604020202020204" pitchFamily="34" charset="0"/>
              </a:rPr>
              <a:t>Ustanowiona w 1990 roku jako Europejska Organizacja ds. Aprobat Technicznych w ramach CPD</a:t>
            </a:r>
            <a:endParaRPr lang="en-AU" dirty="0">
              <a:latin typeface="Arial" panose="020B0604020202020204" pitchFamily="34" charset="0"/>
              <a:cs typeface="Arial" panose="020B0604020202020204" pitchFamily="34" charset="0"/>
            </a:endParaRPr>
          </a:p>
          <a:p>
            <a:r>
              <a:rPr lang="pl-PL" dirty="0" smtClean="0">
                <a:latin typeface="Arial" panose="020B0604020202020204" pitchFamily="34" charset="0"/>
                <a:cs typeface="Arial" panose="020B0604020202020204" pitchFamily="34" charset="0"/>
              </a:rPr>
              <a:t>Od 2013 r. Europejska Organizacja ds. Oceny Technicznej w ramach CPR</a:t>
            </a:r>
            <a:endParaRPr lang="en-AU" b="1"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EOTA </a:t>
            </a:r>
            <a:r>
              <a:rPr lang="pl-PL" dirty="0" smtClean="0">
                <a:latin typeface="Arial" panose="020B0604020202020204" pitchFamily="34" charset="0"/>
                <a:cs typeface="Arial" panose="020B0604020202020204" pitchFamily="34" charset="0"/>
              </a:rPr>
              <a:t>jako organizacja jednostek oceny technicznej</a:t>
            </a:r>
            <a:endParaRPr lang="en-AU" b="1" dirty="0">
              <a:latin typeface="Arial" panose="020B0604020202020204" pitchFamily="34" charset="0"/>
              <a:cs typeface="Arial" panose="020B0604020202020204" pitchFamily="34" charset="0"/>
            </a:endParaRPr>
          </a:p>
          <a:p>
            <a:pPr lvl="1">
              <a:spcBef>
                <a:spcPts val="800"/>
              </a:spcBef>
            </a:pPr>
            <a:r>
              <a:rPr lang="pl-PL" dirty="0">
                <a:latin typeface="Arial" panose="020B0604020202020204" pitchFamily="34" charset="0"/>
                <a:cs typeface="Arial" panose="020B0604020202020204" pitchFamily="34" charset="0"/>
              </a:rPr>
              <a:t>k</a:t>
            </a:r>
            <a:r>
              <a:rPr lang="pl-PL" dirty="0" smtClean="0">
                <a:latin typeface="Arial" panose="020B0604020202020204" pitchFamily="34" charset="0"/>
                <a:cs typeface="Arial" panose="020B0604020202020204" pitchFamily="34" charset="0"/>
              </a:rPr>
              <a:t>oordynuje prace jednostek oceny technicznej (JOT)</a:t>
            </a:r>
            <a:endParaRPr lang="en-AU" sz="1100" dirty="0">
              <a:latin typeface="Arial" panose="020B0604020202020204" pitchFamily="34" charset="0"/>
              <a:cs typeface="Arial" panose="020B0604020202020204" pitchFamily="34" charset="0"/>
            </a:endParaRPr>
          </a:p>
          <a:p>
            <a:pPr lvl="1">
              <a:spcBef>
                <a:spcPts val="800"/>
              </a:spcBef>
            </a:pPr>
            <a:r>
              <a:rPr lang="pl-PL" dirty="0">
                <a:latin typeface="Arial" panose="020B0604020202020204" pitchFamily="34" charset="0"/>
                <a:cs typeface="Arial" panose="020B0604020202020204" pitchFamily="34" charset="0"/>
              </a:rPr>
              <a:t>p</a:t>
            </a:r>
            <a:r>
              <a:rPr lang="pl-PL" dirty="0" smtClean="0">
                <a:latin typeface="Arial" panose="020B0604020202020204" pitchFamily="34" charset="0"/>
                <a:cs typeface="Arial" panose="020B0604020202020204" pitchFamily="34" charset="0"/>
              </a:rPr>
              <a:t>onad 30 lat doświadczenia w opracowywaniu specyfikacji technicznych w ramach prawa UE</a:t>
            </a:r>
            <a:endParaRPr lang="en-AU" dirty="0">
              <a:latin typeface="Arial" panose="020B0604020202020204" pitchFamily="34" charset="0"/>
              <a:cs typeface="Arial" panose="020B0604020202020204" pitchFamily="34" charset="0"/>
            </a:endParaRPr>
          </a:p>
          <a:p>
            <a:pPr lvl="1">
              <a:spcBef>
                <a:spcPts val="800"/>
              </a:spcBef>
            </a:pPr>
            <a:r>
              <a:rPr lang="pl-PL" dirty="0" smtClean="0">
                <a:latin typeface="Arial" panose="020B0604020202020204" pitchFamily="34" charset="0"/>
                <a:cs typeface="Arial" panose="020B0604020202020204" pitchFamily="34" charset="0"/>
              </a:rPr>
              <a:t>48 jednostek wyznaczonych przez państw UE</a:t>
            </a:r>
            <a:r>
              <a:rPr lang="en-AU"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(EEA, </a:t>
            </a:r>
            <a:r>
              <a:rPr lang="pl-PL" dirty="0" smtClean="0">
                <a:latin typeface="Arial" panose="020B0604020202020204" pitchFamily="34" charset="0"/>
                <a:cs typeface="Arial" panose="020B0604020202020204" pitchFamily="34" charset="0"/>
              </a:rPr>
              <a:t>Turcja i Szwajcaria</a:t>
            </a:r>
            <a:r>
              <a:rPr lang="en-AU" dirty="0" smtClean="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+ 7 </a:t>
            </a:r>
            <a:r>
              <a:rPr lang="pl-PL" dirty="0">
                <a:latin typeface="Arial" panose="020B0604020202020204" pitchFamily="34" charset="0"/>
                <a:cs typeface="Arial" panose="020B0604020202020204" pitchFamily="34" charset="0"/>
              </a:rPr>
              <a:t>o</a:t>
            </a:r>
            <a:r>
              <a:rPr lang="pl-PL" dirty="0" smtClean="0">
                <a:latin typeface="Arial" panose="020B0604020202020204" pitchFamily="34" charset="0"/>
                <a:cs typeface="Arial" panose="020B0604020202020204" pitchFamily="34" charset="0"/>
              </a:rPr>
              <a:t>bserwatorów</a:t>
            </a:r>
            <a:r>
              <a:rPr lang="en-AU" dirty="0" smtClean="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z </a:t>
            </a:r>
            <a:r>
              <a:rPr lang="en-AU" b="1" dirty="0" smtClean="0">
                <a:latin typeface="Arial" panose="020B0604020202020204" pitchFamily="34" charset="0"/>
                <a:cs typeface="Arial" panose="020B0604020202020204" pitchFamily="34" charset="0"/>
              </a:rPr>
              <a:t>LU</a:t>
            </a:r>
            <a:r>
              <a:rPr lang="en-AU" b="1" dirty="0">
                <a:latin typeface="Arial" panose="020B0604020202020204" pitchFamily="34" charset="0"/>
                <a:cs typeface="Arial" panose="020B0604020202020204" pitchFamily="34" charset="0"/>
              </a:rPr>
              <a:t>, NL, UK, </a:t>
            </a:r>
            <a:r>
              <a:rPr lang="en-AU" b="1" dirty="0" smtClean="0">
                <a:latin typeface="Arial" panose="020B0604020202020204" pitchFamily="34" charset="0"/>
                <a:cs typeface="Arial" panose="020B0604020202020204" pitchFamily="34" charset="0"/>
              </a:rPr>
              <a:t>US</a:t>
            </a:r>
            <a:endParaRPr lang="pl-PL" b="1" dirty="0" smtClean="0">
              <a:latin typeface="Arial" panose="020B0604020202020204" pitchFamily="34" charset="0"/>
              <a:cs typeface="Arial" panose="020B0604020202020204" pitchFamily="34" charset="0"/>
            </a:endParaRPr>
          </a:p>
          <a:p>
            <a:pPr lvl="1">
              <a:spcBef>
                <a:spcPts val="800"/>
              </a:spcBef>
            </a:pPr>
            <a:r>
              <a:rPr lang="pl-PL" dirty="0" smtClean="0">
                <a:latin typeface="Arial" panose="020B0604020202020204" pitchFamily="34" charset="0"/>
                <a:cs typeface="Arial" panose="020B0604020202020204" pitchFamily="34" charset="0"/>
              </a:rPr>
              <a:t>5 jednostek z Polski: </a:t>
            </a:r>
            <a:r>
              <a:rPr lang="pl-PL" b="1" dirty="0" smtClean="0">
                <a:latin typeface="Arial" panose="020B0604020202020204" pitchFamily="34" charset="0"/>
                <a:cs typeface="Arial" panose="020B0604020202020204" pitchFamily="34" charset="0"/>
              </a:rPr>
              <a:t>ITB</a:t>
            </a:r>
            <a:r>
              <a:rPr lang="pl-PL" dirty="0" smtClean="0">
                <a:latin typeface="Arial" panose="020B0604020202020204" pitchFamily="34" charset="0"/>
                <a:cs typeface="Arial" panose="020B0604020202020204" pitchFamily="34" charset="0"/>
              </a:rPr>
              <a:t>, CNBOP-PIB, IBDIM, </a:t>
            </a:r>
            <a:r>
              <a:rPr lang="pl-PL" dirty="0" err="1" smtClean="0">
                <a:latin typeface="Arial" panose="020B0604020202020204" pitchFamily="34" charset="0"/>
                <a:cs typeface="Arial" panose="020B0604020202020204" pitchFamily="34" charset="0"/>
              </a:rPr>
              <a:t>ICiMB</a:t>
            </a:r>
            <a:r>
              <a:rPr lang="pl-PL" dirty="0" smtClean="0">
                <a:latin typeface="Arial" panose="020B0604020202020204" pitchFamily="34" charset="0"/>
                <a:cs typeface="Arial" panose="020B0604020202020204" pitchFamily="34" charset="0"/>
              </a:rPr>
              <a:t>-SBŁ, </a:t>
            </a:r>
            <a:r>
              <a:rPr lang="pl-PL" dirty="0" err="1" smtClean="0">
                <a:latin typeface="Arial" panose="020B0604020202020204" pitchFamily="34" charset="0"/>
                <a:cs typeface="Arial" panose="020B0604020202020204" pitchFamily="34" charset="0"/>
              </a:rPr>
              <a:t>IMBiGS</a:t>
            </a:r>
            <a:r>
              <a:rPr lang="pl-PL" dirty="0" smtClean="0">
                <a:latin typeface="Arial" panose="020B0604020202020204" pitchFamily="34" charset="0"/>
                <a:cs typeface="Arial" panose="020B0604020202020204" pitchFamily="34" charset="0"/>
              </a:rPr>
              <a:t>-SBŁ</a:t>
            </a:r>
          </a:p>
        </p:txBody>
      </p:sp>
      <p:sp>
        <p:nvSpPr>
          <p:cNvPr id="4" name="Foliennummernplatzhalter 3">
            <a:extLst>
              <a:ext uri="{FF2B5EF4-FFF2-40B4-BE49-F238E27FC236}">
                <a16:creationId xmlns="" xmlns:a16="http://schemas.microsoft.com/office/drawing/2014/main" id="{4979960E-904D-4AC2-A74E-AA5819F87A87}"/>
              </a:ext>
            </a:extLst>
          </p:cNvPr>
          <p:cNvSpPr>
            <a:spLocks noGrp="1"/>
          </p:cNvSpPr>
          <p:nvPr>
            <p:ph type="sldNum" sz="quarter" idx="4"/>
          </p:nvPr>
        </p:nvSpPr>
        <p:spPr/>
        <p:txBody>
          <a:bodyPr/>
          <a:lstStyle/>
          <a:p>
            <a:fld id="{F4FB55C8-65FA-42AB-8057-BA8E9DBE3F59}" type="slidenum">
              <a:rPr lang="en-AU" smtClean="0"/>
              <a:pPr/>
              <a:t>3</a:t>
            </a:fld>
            <a:endParaRPr lang="en-AU"/>
          </a:p>
        </p:txBody>
      </p:sp>
    </p:spTree>
    <p:extLst>
      <p:ext uri="{BB962C8B-B14F-4D97-AF65-F5344CB8AC3E}">
        <p14:creationId xmlns:p14="http://schemas.microsoft.com/office/powerpoint/2010/main" val="396526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71F7E5D-26B4-4BF3-9D81-91D0680742E7}"/>
              </a:ext>
            </a:extLst>
          </p:cNvPr>
          <p:cNvSpPr>
            <a:spLocks noGrp="1"/>
          </p:cNvSpPr>
          <p:nvPr>
            <p:ph type="title"/>
          </p:nvPr>
        </p:nvSpPr>
        <p:spPr/>
        <p:txBody>
          <a:bodyPr/>
          <a:lstStyle/>
          <a:p>
            <a:r>
              <a:rPr lang="pl-PL" dirty="0" smtClean="0"/>
              <a:t>ITB w EOTA</a:t>
            </a:r>
            <a:endParaRPr lang="en-AU" dirty="0"/>
          </a:p>
        </p:txBody>
      </p:sp>
      <p:sp>
        <p:nvSpPr>
          <p:cNvPr id="3" name="Inhaltsplatzhalter 2">
            <a:extLst>
              <a:ext uri="{FF2B5EF4-FFF2-40B4-BE49-F238E27FC236}">
                <a16:creationId xmlns="" xmlns:a16="http://schemas.microsoft.com/office/drawing/2014/main" id="{2A76FD65-C1E2-444D-B448-AABB1200484A}"/>
              </a:ext>
            </a:extLst>
          </p:cNvPr>
          <p:cNvSpPr>
            <a:spLocks noGrp="1"/>
          </p:cNvSpPr>
          <p:nvPr>
            <p:ph idx="1"/>
          </p:nvPr>
        </p:nvSpPr>
        <p:spPr>
          <a:xfrm>
            <a:off x="479425" y="1412875"/>
            <a:ext cx="8496575" cy="4752125"/>
          </a:xfrm>
        </p:spPr>
        <p:txBody>
          <a:bodyPr/>
          <a:lstStyle/>
          <a:p>
            <a:r>
              <a:rPr lang="pl-PL" dirty="0">
                <a:latin typeface="Arial" panose="020B0604020202020204" pitchFamily="34" charset="0"/>
                <a:cs typeface="Arial" panose="020B0604020202020204" pitchFamily="34" charset="0"/>
              </a:rPr>
              <a:t>ITB jest członkiem EOTA od 1998 r. W latach 1998 – 2004 miał status członka obserwatora; po wejściu Polski do Unii Europejskiej ITB uzyskał status członka rzeczywistego z prawem udzielania Europejskich Aprobat Technicznych. </a:t>
            </a:r>
          </a:p>
          <a:p>
            <a:r>
              <a:rPr lang="pl-PL" dirty="0">
                <a:latin typeface="Arial" panose="020B0604020202020204" pitchFamily="34" charset="0"/>
                <a:cs typeface="Arial" panose="020B0604020202020204" pitchFamily="34" charset="0"/>
              </a:rPr>
              <a:t>27 września 2013 r. ITB decyzją nr 1/JOT/WB/13 Ministra Transportu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Gospodarki Morskiej został wyznaczony Jednostką Oceny Technicznej i po akceptacji Komisji Europejskiej w listopadzie 2013 r. ogłoszony w bazie NANDO. </a:t>
            </a:r>
          </a:p>
          <a:p>
            <a:r>
              <a:rPr lang="pl-PL" dirty="0">
                <a:latin typeface="Arial" panose="020B0604020202020204" pitchFamily="34" charset="0"/>
                <a:cs typeface="Arial" panose="020B0604020202020204" pitchFamily="34" charset="0"/>
              </a:rPr>
              <a:t>Autoryzacja (zakres właściwości) ITB jako Jednostki Oceny Technicznej obejmuje wszystkie grupy wyrobów wymienione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załączniku IV do CPR, z wyjątkiem grup: 12 (urządzenia bezpieczeństwa ruchu drogowego: wyposażenie dróg) i 23 (wyroby do budowy dróg</a:t>
            </a:r>
            <a:r>
              <a:rPr lang="pl-PL" dirty="0" smtClean="0">
                <a:latin typeface="Arial" panose="020B0604020202020204" pitchFamily="34" charset="0"/>
                <a:cs typeface="Arial" panose="020B0604020202020204" pitchFamily="34" charset="0"/>
              </a:rPr>
              <a:t>).</a:t>
            </a:r>
          </a:p>
          <a:p>
            <a:r>
              <a:rPr lang="pl-PL" dirty="0" smtClean="0">
                <a:latin typeface="Arial" panose="020B0604020202020204" pitchFamily="34" charset="0"/>
                <a:cs typeface="Arial" panose="020B0604020202020204" pitchFamily="34" charset="0"/>
              </a:rPr>
              <a:t>Prezydencja w EOTA (2020-2022, 2022-2024)</a:t>
            </a:r>
            <a:endParaRPr lang="pl-PL"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 xmlns:a16="http://schemas.microsoft.com/office/drawing/2014/main" id="{4979960E-904D-4AC2-A74E-AA5819F87A87}"/>
              </a:ext>
            </a:extLst>
          </p:cNvPr>
          <p:cNvSpPr>
            <a:spLocks noGrp="1"/>
          </p:cNvSpPr>
          <p:nvPr>
            <p:ph type="sldNum" sz="quarter" idx="4"/>
          </p:nvPr>
        </p:nvSpPr>
        <p:spPr/>
        <p:txBody>
          <a:bodyPr/>
          <a:lstStyle/>
          <a:p>
            <a:fld id="{F4FB55C8-65FA-42AB-8057-BA8E9DBE3F59}" type="slidenum">
              <a:rPr lang="en-AU" smtClean="0"/>
              <a:pPr/>
              <a:t>4</a:t>
            </a:fld>
            <a:endParaRPr lang="en-AU"/>
          </a:p>
        </p:txBody>
      </p:sp>
    </p:spTree>
    <p:extLst>
      <p:ext uri="{BB962C8B-B14F-4D97-AF65-F5344CB8AC3E}">
        <p14:creationId xmlns:p14="http://schemas.microsoft.com/office/powerpoint/2010/main" val="152035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2A10CA2-7A54-4629-9546-8FB85CB2BF3F}"/>
              </a:ext>
            </a:extLst>
          </p:cNvPr>
          <p:cNvSpPr>
            <a:spLocks noGrp="1"/>
          </p:cNvSpPr>
          <p:nvPr>
            <p:ph type="title"/>
          </p:nvPr>
        </p:nvSpPr>
        <p:spPr/>
        <p:txBody>
          <a:bodyPr/>
          <a:lstStyle/>
          <a:p>
            <a:r>
              <a:rPr lang="pl-PL" dirty="0" smtClean="0"/>
              <a:t>Struktura organizacji EOTA</a:t>
            </a:r>
            <a:endParaRPr lang="en-GB" dirty="0"/>
          </a:p>
        </p:txBody>
      </p:sp>
      <p:pic>
        <p:nvPicPr>
          <p:cNvPr id="8" name="Inhaltsplatzhalter 7">
            <a:extLst>
              <a:ext uri="{FF2B5EF4-FFF2-40B4-BE49-F238E27FC236}">
                <a16:creationId xmlns="" xmlns:a16="http://schemas.microsoft.com/office/drawing/2014/main" id="{6DC0BC1C-57B7-4549-AF94-17F879C4DA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604" y="924387"/>
            <a:ext cx="8695396" cy="5528613"/>
          </a:xfrm>
        </p:spPr>
      </p:pic>
      <p:sp>
        <p:nvSpPr>
          <p:cNvPr id="4" name="Foliennummernplatzhalter 3">
            <a:extLst>
              <a:ext uri="{FF2B5EF4-FFF2-40B4-BE49-F238E27FC236}">
                <a16:creationId xmlns="" xmlns:a16="http://schemas.microsoft.com/office/drawing/2014/main" id="{41750FA3-9430-4F21-ACB9-2863C4FDFA87}"/>
              </a:ext>
            </a:extLst>
          </p:cNvPr>
          <p:cNvSpPr>
            <a:spLocks noGrp="1"/>
          </p:cNvSpPr>
          <p:nvPr>
            <p:ph type="sldNum" sz="quarter" idx="4"/>
          </p:nvPr>
        </p:nvSpPr>
        <p:spPr/>
        <p:txBody>
          <a:bodyPr/>
          <a:lstStyle/>
          <a:p>
            <a:fld id="{F4FB55C8-65FA-42AB-8057-BA8E9DBE3F59}" type="slidenum">
              <a:rPr lang="en-US" smtClean="0"/>
              <a:pPr/>
              <a:t>5</a:t>
            </a:fld>
            <a:endParaRPr lang="en-US" dirty="0"/>
          </a:p>
        </p:txBody>
      </p:sp>
    </p:spTree>
    <p:extLst>
      <p:ext uri="{BB962C8B-B14F-4D97-AF65-F5344CB8AC3E}">
        <p14:creationId xmlns:p14="http://schemas.microsoft.com/office/powerpoint/2010/main" val="3704308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0D6AB35-39C0-49C3-8730-4736049F5D77}"/>
              </a:ext>
            </a:extLst>
          </p:cNvPr>
          <p:cNvSpPr>
            <a:spLocks noGrp="1"/>
          </p:cNvSpPr>
          <p:nvPr>
            <p:ph type="title"/>
          </p:nvPr>
        </p:nvSpPr>
        <p:spPr/>
        <p:txBody>
          <a:bodyPr/>
          <a:lstStyle/>
          <a:p>
            <a:r>
              <a:rPr lang="pl-PL" dirty="0" smtClean="0">
                <a:latin typeface="Arial" panose="020B0604020202020204" pitchFamily="34" charset="0"/>
                <a:cs typeface="Arial" panose="020B0604020202020204" pitchFamily="34" charset="0"/>
              </a:rPr>
              <a:t>Zadania EOTA w ramach CPR</a:t>
            </a:r>
            <a:br>
              <a:rPr lang="pl-PL"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 xmlns:a16="http://schemas.microsoft.com/office/drawing/2014/main" id="{EC677C59-045A-4F06-9E81-F7ED6DE95133}"/>
              </a:ext>
            </a:extLst>
          </p:cNvPr>
          <p:cNvSpPr>
            <a:spLocks noGrp="1"/>
          </p:cNvSpPr>
          <p:nvPr>
            <p:ph idx="1"/>
          </p:nvPr>
        </p:nvSpPr>
        <p:spPr/>
        <p:txBody>
          <a:bodyPr/>
          <a:lstStyle/>
          <a:p>
            <a:r>
              <a:rPr lang="pl-PL" b="1" dirty="0" smtClean="0">
                <a:latin typeface="Arial" panose="020B0604020202020204" pitchFamily="34" charset="0"/>
                <a:cs typeface="Arial" panose="020B0604020202020204" pitchFamily="34" charset="0"/>
              </a:rPr>
              <a:t>Koordynacja JOT i innych zainteresowanych stron</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r>
              <a:rPr lang="pl-PL" b="1" dirty="0" smtClean="0">
                <a:latin typeface="Arial" panose="020B0604020202020204" pitchFamily="34" charset="0"/>
                <a:cs typeface="Arial" panose="020B0604020202020204" pitchFamily="34" charset="0"/>
              </a:rPr>
              <a:t>Zapewnienie wymiany najlepszych praktyk</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r>
              <a:rPr lang="pl-PL" b="1" dirty="0" smtClean="0">
                <a:latin typeface="Arial" panose="020B0604020202020204" pitchFamily="34" charset="0"/>
                <a:cs typeface="Arial" panose="020B0604020202020204" pitchFamily="34" charset="0"/>
              </a:rPr>
              <a:t>Opracowanie i przyjęcie EAD (w tym koordynacja procedur) jako podstawy dla ETA</a:t>
            </a:r>
            <a:endParaRPr lang="en-US" b="1" dirty="0">
              <a:latin typeface="Arial" panose="020B0604020202020204" pitchFamily="34" charset="0"/>
              <a:cs typeface="Arial" panose="020B0604020202020204" pitchFamily="34" charset="0"/>
            </a:endParaRPr>
          </a:p>
          <a:p>
            <a:r>
              <a:rPr lang="pl-PL" b="1" dirty="0" smtClean="0">
                <a:latin typeface="Arial" panose="020B0604020202020204" pitchFamily="34" charset="0"/>
                <a:cs typeface="Arial" panose="020B0604020202020204" pitchFamily="34" charset="0"/>
              </a:rPr>
              <a:t>Współpraca z Komisją Europejską </a:t>
            </a:r>
            <a:endParaRPr lang="en-US" b="1" dirty="0">
              <a:latin typeface="Arial" panose="020B0604020202020204" pitchFamily="34" charset="0"/>
              <a:cs typeface="Arial" panose="020B0604020202020204" pitchFamily="34" charset="0"/>
            </a:endParaRPr>
          </a:p>
          <a:p>
            <a:r>
              <a:rPr lang="pl-PL" b="1" dirty="0" smtClean="0">
                <a:latin typeface="Arial" panose="020B0604020202020204" pitchFamily="34" charset="0"/>
                <a:cs typeface="Arial" panose="020B0604020202020204" pitchFamily="34" charset="0"/>
              </a:rPr>
              <a:t>Publikacja tekstów EAD i odniesień do ETA</a:t>
            </a:r>
            <a:endParaRPr lang="en-US" b="1" strike="sngStrike"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p>
          <a:p>
            <a:pPr marL="0" indent="0">
              <a:buNone/>
            </a:pPr>
            <a:r>
              <a:rPr lang="en-US" dirty="0" smtClean="0">
                <a:latin typeface="Arial" panose="020B0604020202020204" pitchFamily="34" charset="0"/>
                <a:cs typeface="Arial" panose="020B0604020202020204" pitchFamily="34" charset="0"/>
              </a:rPr>
              <a:t>(Art</a:t>
            </a:r>
            <a:r>
              <a:rPr lang="en-US" dirty="0">
                <a:latin typeface="Arial" panose="020B0604020202020204" pitchFamily="34" charset="0"/>
                <a:cs typeface="Arial" panose="020B0604020202020204" pitchFamily="34" charset="0"/>
              </a:rPr>
              <a:t>. 31(4) </a:t>
            </a:r>
            <a:r>
              <a:rPr lang="en-US" dirty="0" smtClean="0">
                <a:latin typeface="Arial" panose="020B0604020202020204" pitchFamily="34" charset="0"/>
                <a:cs typeface="Arial" panose="020B0604020202020204" pitchFamily="34" charset="0"/>
              </a:rPr>
              <a:t>CPR</a:t>
            </a:r>
            <a:r>
              <a:rPr lang="en-US" dirty="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 xmlns:a16="http://schemas.microsoft.com/office/drawing/2014/main" id="{881DE8B0-1287-4A2A-888A-D6DD350A54FA}"/>
              </a:ext>
            </a:extLst>
          </p:cNvPr>
          <p:cNvSpPr>
            <a:spLocks noGrp="1"/>
          </p:cNvSpPr>
          <p:nvPr>
            <p:ph type="sldNum" sz="quarter" idx="4"/>
          </p:nvPr>
        </p:nvSpPr>
        <p:spPr/>
        <p:txBody>
          <a:bodyPr/>
          <a:lstStyle/>
          <a:p>
            <a:fld id="{F4FB55C8-65FA-42AB-8057-BA8E9DBE3F59}" type="slidenum">
              <a:rPr lang="en-US" smtClean="0"/>
              <a:pPr/>
              <a:t>6</a:t>
            </a:fld>
            <a:endParaRPr lang="en-US" dirty="0"/>
          </a:p>
        </p:txBody>
      </p:sp>
    </p:spTree>
    <p:extLst>
      <p:ext uri="{BB962C8B-B14F-4D97-AF65-F5344CB8AC3E}">
        <p14:creationId xmlns:p14="http://schemas.microsoft.com/office/powerpoint/2010/main" val="74978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00387" y="395078"/>
            <a:ext cx="3619525" cy="1000132"/>
          </a:xfrm>
          <a:prstGeom prst="rect">
            <a:avLst/>
          </a:prstGeom>
        </p:spPr>
        <p:style>
          <a:lnRef idx="0">
            <a:schemeClr val="accent1"/>
          </a:lnRef>
          <a:fillRef idx="3">
            <a:schemeClr val="accent1"/>
          </a:fillRef>
          <a:effectRef idx="3">
            <a:schemeClr val="accent1"/>
          </a:effectRef>
          <a:fontRef idx="minor">
            <a:schemeClr val="lt1"/>
          </a:fontRef>
        </p:style>
        <p:txBody>
          <a:bodyPr lIns="104306" tIns="52153" rIns="104306" bIns="52153" anchor="ctr">
            <a:scene3d>
              <a:camera prst="orthographicFront"/>
              <a:lightRig rig="soft" dir="t">
                <a:rot lat="0" lon="0" rev="10800000"/>
              </a:lightRig>
            </a:scene3d>
            <a:sp3d>
              <a:bevelT w="27940" h="12700"/>
              <a:contourClr>
                <a:srgbClr val="DDDDDD"/>
              </a:contourClr>
            </a:sp3d>
          </a:bodyPr>
          <a:lstStyle/>
          <a:p>
            <a:pPr algn="ctr" eaLnBrk="1" hangingPunct="1">
              <a:defRPr/>
            </a:pPr>
            <a:r>
              <a:rPr lang="pl-PL" b="1" dirty="0">
                <a:solidFill>
                  <a:schemeClr val="bg1"/>
                </a:solidFill>
                <a:effectLst>
                  <a:outerShdw blurRad="38100" dist="38100" dir="2700000" algn="tl">
                    <a:srgbClr val="000000">
                      <a:alpha val="43137"/>
                    </a:srgbClr>
                  </a:outerShdw>
                </a:effectLst>
              </a:rPr>
              <a:t>305/2011/EU</a:t>
            </a:r>
          </a:p>
          <a:p>
            <a:pPr algn="ctr" eaLnBrk="1" hangingPunct="1">
              <a:defRPr/>
            </a:pPr>
            <a:endParaRPr lang="pl-PL" dirty="0">
              <a:solidFill>
                <a:schemeClr val="bg1"/>
              </a:solidFill>
            </a:endParaRPr>
          </a:p>
          <a:p>
            <a:pPr algn="ctr" eaLnBrk="1" hangingPunct="1">
              <a:defRPr/>
            </a:pPr>
            <a:endParaRPr lang="pl-PL" dirty="0">
              <a:solidFill>
                <a:schemeClr val="bg1"/>
              </a:solidFill>
            </a:endParaRPr>
          </a:p>
        </p:txBody>
      </p:sp>
      <p:sp>
        <p:nvSpPr>
          <p:cNvPr id="6" name="Prostokąt 5"/>
          <p:cNvSpPr/>
          <p:nvPr/>
        </p:nvSpPr>
        <p:spPr>
          <a:xfrm>
            <a:off x="4095216" y="857045"/>
            <a:ext cx="3043693" cy="466728"/>
          </a:xfrm>
          <a:prstGeom prst="rect">
            <a:avLst/>
          </a:prstGeom>
        </p:spPr>
        <p:style>
          <a:lnRef idx="2">
            <a:schemeClr val="accent2"/>
          </a:lnRef>
          <a:fillRef idx="1">
            <a:schemeClr val="lt1"/>
          </a:fillRef>
          <a:effectRef idx="0">
            <a:schemeClr val="accent2"/>
          </a:effectRef>
          <a:fontRef idx="minor">
            <a:schemeClr val="dk1"/>
          </a:fontRef>
        </p:style>
        <p:txBody>
          <a:bodyPr lIns="104306" tIns="52153" rIns="104306" bIns="52153" anchor="ctr">
            <a:scene3d>
              <a:camera prst="orthographicFront"/>
              <a:lightRig rig="soft" dir="t">
                <a:rot lat="0" lon="0" rev="10800000"/>
              </a:lightRig>
            </a:scene3d>
            <a:sp3d>
              <a:bevelT w="27940" h="12700"/>
              <a:contourClr>
                <a:srgbClr val="DDDDDD"/>
              </a:contourClr>
            </a:sp3d>
          </a:bodyPr>
          <a:lstStyle/>
          <a:p>
            <a:pPr algn="ctr" eaLnBrk="1" hangingPunct="1">
              <a:defRPr/>
            </a:pPr>
            <a:r>
              <a:rPr lang="pl-PL" sz="1600" dirty="0" smtClean="0">
                <a:solidFill>
                  <a:schemeClr val="tx1"/>
                </a:solidFill>
              </a:rPr>
              <a:t>BRCW 1 - 7</a:t>
            </a:r>
            <a:endParaRPr lang="pl-PL" sz="1600" dirty="0">
              <a:solidFill>
                <a:schemeClr val="tx1"/>
              </a:solidFill>
            </a:endParaRPr>
          </a:p>
        </p:txBody>
      </p:sp>
      <p:sp>
        <p:nvSpPr>
          <p:cNvPr id="8" name="Prostokąt 7"/>
          <p:cNvSpPr/>
          <p:nvPr/>
        </p:nvSpPr>
        <p:spPr>
          <a:xfrm>
            <a:off x="2424000" y="2943033"/>
            <a:ext cx="2714644" cy="666755"/>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lIns="104306" tIns="52153" rIns="104306" bIns="52153" anchor="ctr"/>
          <a:lstStyle/>
          <a:p>
            <a:pPr algn="ctr" eaLnBrk="1" hangingPunct="1">
              <a:defRPr/>
            </a:pPr>
            <a:r>
              <a:rPr lang="pl-PL" dirty="0" smtClean="0">
                <a:solidFill>
                  <a:schemeClr val="bg1"/>
                </a:solidFill>
              </a:rPr>
              <a:t>Mandat/Wniosek o normalizację</a:t>
            </a:r>
            <a:endParaRPr lang="pl-PL" dirty="0">
              <a:solidFill>
                <a:schemeClr val="bg1"/>
              </a:solidFill>
            </a:endParaRPr>
          </a:p>
        </p:txBody>
      </p:sp>
      <p:sp>
        <p:nvSpPr>
          <p:cNvPr id="10" name="Prostokąt 9"/>
          <p:cNvSpPr/>
          <p:nvPr/>
        </p:nvSpPr>
        <p:spPr>
          <a:xfrm>
            <a:off x="2424030" y="4086038"/>
            <a:ext cx="2713567" cy="666750"/>
          </a:xfrm>
          <a:prstGeom prst="rect">
            <a:avLst/>
          </a:prstGeom>
        </p:spPr>
        <p:style>
          <a:lnRef idx="1">
            <a:schemeClr val="dk1"/>
          </a:lnRef>
          <a:fillRef idx="3">
            <a:schemeClr val="dk1"/>
          </a:fillRef>
          <a:effectRef idx="2">
            <a:schemeClr val="dk1"/>
          </a:effectRef>
          <a:fontRef idx="minor">
            <a:schemeClr val="lt1"/>
          </a:fontRef>
        </p:style>
        <p:txBody>
          <a:bodyPr lIns="104306" tIns="52153" rIns="104306" bIns="52153" anchor="ctr"/>
          <a:lstStyle/>
          <a:p>
            <a:pPr algn="ctr" eaLnBrk="1" hangingPunct="1">
              <a:defRPr/>
            </a:pPr>
            <a:r>
              <a:rPr lang="pl-PL" dirty="0" err="1">
                <a:solidFill>
                  <a:schemeClr val="bg1"/>
                </a:solidFill>
              </a:rPr>
              <a:t>hEN</a:t>
            </a:r>
            <a:endParaRPr lang="pl-PL" dirty="0">
              <a:solidFill>
                <a:schemeClr val="bg1"/>
              </a:solidFill>
            </a:endParaRPr>
          </a:p>
        </p:txBody>
      </p:sp>
      <p:sp>
        <p:nvSpPr>
          <p:cNvPr id="11" name="Prostokąt 10"/>
          <p:cNvSpPr/>
          <p:nvPr/>
        </p:nvSpPr>
        <p:spPr>
          <a:xfrm>
            <a:off x="6138780" y="4086038"/>
            <a:ext cx="2715683" cy="666750"/>
          </a:xfrm>
          <a:prstGeom prst="rect">
            <a:avLst/>
          </a:prstGeom>
        </p:spPr>
        <p:style>
          <a:lnRef idx="1">
            <a:schemeClr val="accent1"/>
          </a:lnRef>
          <a:fillRef idx="3">
            <a:schemeClr val="accent1"/>
          </a:fillRef>
          <a:effectRef idx="2">
            <a:schemeClr val="accent1"/>
          </a:effectRef>
          <a:fontRef idx="minor">
            <a:schemeClr val="lt1"/>
          </a:fontRef>
        </p:style>
        <p:txBody>
          <a:bodyPr lIns="104306" tIns="52153" rIns="104306" bIns="52153" anchor="ctr"/>
          <a:lstStyle/>
          <a:p>
            <a:pPr algn="ctr" eaLnBrk="1" hangingPunct="1">
              <a:defRPr/>
            </a:pPr>
            <a:r>
              <a:rPr lang="pl-PL" dirty="0">
                <a:solidFill>
                  <a:schemeClr val="bg1"/>
                </a:solidFill>
              </a:rPr>
              <a:t>EAD</a:t>
            </a:r>
          </a:p>
        </p:txBody>
      </p:sp>
      <p:sp>
        <p:nvSpPr>
          <p:cNvPr id="12" name="Prostokąt 11"/>
          <p:cNvSpPr/>
          <p:nvPr/>
        </p:nvSpPr>
        <p:spPr>
          <a:xfrm>
            <a:off x="3969196" y="5357625"/>
            <a:ext cx="3456518" cy="1095375"/>
          </a:xfrm>
          <a:prstGeom prst="rect">
            <a:avLst/>
          </a:prstGeom>
        </p:spPr>
        <p:style>
          <a:lnRef idx="1">
            <a:schemeClr val="accent5"/>
          </a:lnRef>
          <a:fillRef idx="2">
            <a:schemeClr val="accent5"/>
          </a:fillRef>
          <a:effectRef idx="1">
            <a:schemeClr val="accent5"/>
          </a:effectRef>
          <a:fontRef idx="minor">
            <a:schemeClr val="dk1"/>
          </a:fontRef>
        </p:style>
        <p:txBody>
          <a:bodyPr lIns="104306" tIns="52153" rIns="104306" bIns="52153"/>
          <a:lstStyle/>
          <a:p>
            <a:pPr algn="ctr" eaLnBrk="1" hangingPunct="1">
              <a:defRPr/>
            </a:pPr>
            <a:endParaRPr lang="pl-PL" dirty="0">
              <a:solidFill>
                <a:schemeClr val="bg1"/>
              </a:solidFill>
            </a:endParaRPr>
          </a:p>
          <a:p>
            <a:pPr algn="ctr" eaLnBrk="1" hangingPunct="1">
              <a:defRPr/>
            </a:pPr>
            <a:endParaRPr lang="pl-PL" dirty="0">
              <a:solidFill>
                <a:schemeClr val="bg1"/>
              </a:solidFill>
            </a:endParaRPr>
          </a:p>
        </p:txBody>
      </p:sp>
      <p:sp>
        <p:nvSpPr>
          <p:cNvPr id="13" name="Prostokąt 12"/>
          <p:cNvSpPr/>
          <p:nvPr/>
        </p:nvSpPr>
        <p:spPr>
          <a:xfrm>
            <a:off x="4329031" y="5929126"/>
            <a:ext cx="2715684" cy="466725"/>
          </a:xfrm>
          <a:prstGeom prst="rect">
            <a:avLst/>
          </a:prstGeom>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hangingPunct="1">
              <a:defRPr/>
            </a:pPr>
            <a:r>
              <a:rPr lang="pl-PL" sz="1400" dirty="0" smtClean="0">
                <a:solidFill>
                  <a:schemeClr val="bg1"/>
                </a:solidFill>
              </a:rPr>
              <a:t>Właściwości użytkowe</a:t>
            </a:r>
            <a:endParaRPr lang="pl-PL" sz="1400" dirty="0">
              <a:solidFill>
                <a:schemeClr val="bg1"/>
              </a:solidFill>
            </a:endParaRPr>
          </a:p>
        </p:txBody>
      </p:sp>
      <p:sp>
        <p:nvSpPr>
          <p:cNvPr id="16" name="Strzałka w dół 15"/>
          <p:cNvSpPr/>
          <p:nvPr/>
        </p:nvSpPr>
        <p:spPr>
          <a:xfrm>
            <a:off x="4089848" y="1507939"/>
            <a:ext cx="905933" cy="1244600"/>
          </a:xfrm>
          <a:prstGeom prst="downArrow">
            <a:avLst/>
          </a:prstGeom>
        </p:spPr>
        <p:style>
          <a:lnRef idx="3">
            <a:schemeClr val="lt1"/>
          </a:lnRef>
          <a:fillRef idx="1">
            <a:schemeClr val="accent2"/>
          </a:fillRef>
          <a:effectRef idx="1">
            <a:schemeClr val="accent2"/>
          </a:effectRef>
          <a:fontRef idx="minor">
            <a:schemeClr val="lt1"/>
          </a:fontRef>
        </p:style>
        <p:txBody>
          <a:bodyPr lIns="104306" tIns="52153" rIns="104306" bIns="52153" anchor="ctr"/>
          <a:lstStyle/>
          <a:p>
            <a:pPr algn="ctr" eaLnBrk="1" hangingPunct="1">
              <a:defRPr/>
            </a:pPr>
            <a:endParaRPr lang="pl-PL"/>
          </a:p>
        </p:txBody>
      </p:sp>
      <p:sp>
        <p:nvSpPr>
          <p:cNvPr id="19" name="Strzałka w dół 18"/>
          <p:cNvSpPr/>
          <p:nvPr/>
        </p:nvSpPr>
        <p:spPr>
          <a:xfrm>
            <a:off x="3281281" y="3700276"/>
            <a:ext cx="903816" cy="266700"/>
          </a:xfrm>
          <a:prstGeom prst="downArrow">
            <a:avLst/>
          </a:prstGeom>
        </p:spPr>
        <p:style>
          <a:lnRef idx="3">
            <a:schemeClr val="lt1"/>
          </a:lnRef>
          <a:fillRef idx="1">
            <a:schemeClr val="accent2"/>
          </a:fillRef>
          <a:effectRef idx="1">
            <a:schemeClr val="accent2"/>
          </a:effectRef>
          <a:fontRef idx="minor">
            <a:schemeClr val="lt1"/>
          </a:fontRef>
        </p:style>
        <p:txBody>
          <a:bodyPr lIns="104306" tIns="52153" rIns="104306" bIns="52153" anchor="ctr"/>
          <a:lstStyle/>
          <a:p>
            <a:pPr algn="ctr" eaLnBrk="1" hangingPunct="1">
              <a:defRPr/>
            </a:pPr>
            <a:endParaRPr lang="pl-PL" dirty="0"/>
          </a:p>
        </p:txBody>
      </p:sp>
      <p:sp>
        <p:nvSpPr>
          <p:cNvPr id="20" name="Strzałka w dół 19"/>
          <p:cNvSpPr/>
          <p:nvPr/>
        </p:nvSpPr>
        <p:spPr>
          <a:xfrm>
            <a:off x="4233780" y="4843275"/>
            <a:ext cx="903816" cy="266700"/>
          </a:xfrm>
          <a:prstGeom prst="downArrow">
            <a:avLst/>
          </a:prstGeom>
        </p:spPr>
        <p:style>
          <a:lnRef idx="3">
            <a:schemeClr val="lt1"/>
          </a:lnRef>
          <a:fillRef idx="1">
            <a:schemeClr val="accent2"/>
          </a:fillRef>
          <a:effectRef idx="1">
            <a:schemeClr val="accent2"/>
          </a:effectRef>
          <a:fontRef idx="minor">
            <a:schemeClr val="lt1"/>
          </a:fontRef>
        </p:style>
        <p:txBody>
          <a:bodyPr lIns="104306" tIns="52153" rIns="104306" bIns="52153" anchor="ctr"/>
          <a:lstStyle/>
          <a:p>
            <a:pPr algn="ctr" eaLnBrk="1" hangingPunct="1">
              <a:defRPr/>
            </a:pPr>
            <a:endParaRPr lang="pl-PL" dirty="0"/>
          </a:p>
        </p:txBody>
      </p:sp>
      <p:sp>
        <p:nvSpPr>
          <p:cNvPr id="21" name="Strzałka w dół 20"/>
          <p:cNvSpPr/>
          <p:nvPr/>
        </p:nvSpPr>
        <p:spPr>
          <a:xfrm>
            <a:off x="6185348" y="5057588"/>
            <a:ext cx="905933" cy="266700"/>
          </a:xfrm>
          <a:prstGeom prst="downArrow">
            <a:avLst/>
          </a:prstGeom>
        </p:spPr>
        <p:style>
          <a:lnRef idx="1">
            <a:schemeClr val="dk1"/>
          </a:lnRef>
          <a:fillRef idx="2">
            <a:schemeClr val="dk1"/>
          </a:fillRef>
          <a:effectRef idx="1">
            <a:schemeClr val="dk1"/>
          </a:effectRef>
          <a:fontRef idx="minor">
            <a:schemeClr val="dk1"/>
          </a:fontRef>
        </p:style>
        <p:txBody>
          <a:bodyPr lIns="104306" tIns="52153" rIns="104306" bIns="52153" anchor="ctr"/>
          <a:lstStyle/>
          <a:p>
            <a:pPr algn="ctr" eaLnBrk="1" hangingPunct="1">
              <a:defRPr/>
            </a:pPr>
            <a:endParaRPr lang="pl-PL" dirty="0"/>
          </a:p>
        </p:txBody>
      </p:sp>
      <p:pic>
        <p:nvPicPr>
          <p:cNvPr id="21519" name="Picture 16" descr="cemark"/>
          <p:cNvPicPr>
            <a:picLocks noChangeAspect="1" noChangeArrowheads="1"/>
          </p:cNvPicPr>
          <p:nvPr/>
        </p:nvPicPr>
        <p:blipFill>
          <a:blip r:embed="rId3" cstate="print"/>
          <a:srcRect/>
          <a:stretch>
            <a:fillRect/>
          </a:stretch>
        </p:blipFill>
        <p:spPr bwMode="auto">
          <a:xfrm>
            <a:off x="5332330" y="5449700"/>
            <a:ext cx="711200" cy="431800"/>
          </a:xfrm>
          <a:prstGeom prst="rect">
            <a:avLst/>
          </a:prstGeom>
          <a:noFill/>
          <a:ln w="9525">
            <a:noFill/>
            <a:miter lim="800000"/>
            <a:headEnd/>
            <a:tailEnd/>
          </a:ln>
        </p:spPr>
      </p:pic>
      <p:sp>
        <p:nvSpPr>
          <p:cNvPr id="2" name="Prostokąt 1"/>
          <p:cNvSpPr/>
          <p:nvPr/>
        </p:nvSpPr>
        <p:spPr>
          <a:xfrm>
            <a:off x="5931349" y="4773425"/>
            <a:ext cx="15367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anchor="ctr"/>
          <a:lstStyle/>
          <a:p>
            <a:pPr algn="ctr" eaLnBrk="1" hangingPunct="1">
              <a:defRPr/>
            </a:pPr>
            <a:r>
              <a:rPr lang="pl-PL" dirty="0"/>
              <a:t>ETA</a:t>
            </a:r>
            <a:endParaRPr lang="en-GB" dirty="0"/>
          </a:p>
        </p:txBody>
      </p:sp>
      <p:sp>
        <p:nvSpPr>
          <p:cNvPr id="27" name="Strzałka w dół 26"/>
          <p:cNvSpPr/>
          <p:nvPr/>
        </p:nvSpPr>
        <p:spPr>
          <a:xfrm>
            <a:off x="6972749" y="1507938"/>
            <a:ext cx="905933" cy="2459037"/>
          </a:xfrm>
          <a:prstGeom prst="downArrow">
            <a:avLst/>
          </a:prstGeom>
        </p:spPr>
        <p:style>
          <a:lnRef idx="1">
            <a:schemeClr val="dk1"/>
          </a:lnRef>
          <a:fillRef idx="2">
            <a:schemeClr val="dk1"/>
          </a:fillRef>
          <a:effectRef idx="1">
            <a:schemeClr val="dk1"/>
          </a:effectRef>
          <a:fontRef idx="minor">
            <a:schemeClr val="dk1"/>
          </a:fontRef>
        </p:style>
        <p:txBody>
          <a:bodyPr lIns="104306" tIns="52153" rIns="104306" bIns="52153" anchor="ctr"/>
          <a:lstStyle/>
          <a:p>
            <a:pPr algn="ctr" eaLnBrk="1" hangingPunct="1">
              <a:defRPr/>
            </a:pPr>
            <a:endParaRPr lang="pl-PL"/>
          </a:p>
        </p:txBody>
      </p:sp>
      <p:sp>
        <p:nvSpPr>
          <p:cNvPr id="28" name="Titel 4">
            <a:extLst>
              <a:ext uri="{FF2B5EF4-FFF2-40B4-BE49-F238E27FC236}">
                <a16:creationId xmlns="" xmlns:a16="http://schemas.microsoft.com/office/drawing/2014/main" id="{734ECFEA-C7FE-4476-839E-A6A529C0D4F1}"/>
              </a:ext>
            </a:extLst>
          </p:cNvPr>
          <p:cNvSpPr txBox="1">
            <a:spLocks/>
          </p:cNvSpPr>
          <p:nvPr/>
        </p:nvSpPr>
        <p:spPr>
          <a:xfrm>
            <a:off x="479425" y="620713"/>
            <a:ext cx="4032575" cy="647700"/>
          </a:xfrm>
          <a:prstGeom prst="rect">
            <a:avLst/>
          </a:prstGeom>
        </p:spPr>
        <p:txBody>
          <a:bodyPr anchor="b"/>
          <a:lstStyle>
            <a:lvl1pPr>
              <a:lnSpc>
                <a:spcPct val="90000"/>
              </a:lnSpc>
              <a:spcBef>
                <a:spcPct val="0"/>
              </a:spcBef>
              <a:buNone/>
              <a:defRPr sz="3200">
                <a:solidFill>
                  <a:schemeClr val="accent1"/>
                </a:solidFill>
                <a:latin typeface="Montserrat Medium" panose="00000600000000000000"/>
                <a:ea typeface="+mj-ea"/>
                <a:cs typeface="+mj-cs"/>
              </a:defRPr>
            </a:lvl1pPr>
          </a:lstStyle>
          <a:p>
            <a:r>
              <a:rPr lang="pl-PL" dirty="0" smtClean="0">
                <a:latin typeface="Arial" panose="020B0604020202020204" pitchFamily="34" charset="0"/>
                <a:cs typeface="Arial" panose="020B0604020202020204" pitchFamily="34" charset="0"/>
              </a:rPr>
              <a:t>CPR – ścieżka EOTA</a:t>
            </a:r>
            <a:endParaRPr lang="en-AU" dirty="0">
              <a:latin typeface="Arial" panose="020B0604020202020204" pitchFamily="34" charset="0"/>
              <a:cs typeface="Arial" panose="020B0604020202020204" pitchFamily="34" charset="0"/>
            </a:endParaRPr>
          </a:p>
        </p:txBody>
      </p:sp>
      <p:sp>
        <p:nvSpPr>
          <p:cNvPr id="3" name="Elipsa 2"/>
          <p:cNvSpPr/>
          <p:nvPr/>
        </p:nvSpPr>
        <p:spPr>
          <a:xfrm rot="686978">
            <a:off x="5983049" y="1090409"/>
            <a:ext cx="2592000" cy="5650591"/>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4354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769BB994-8CBD-4597-9B1E-1F2ADB82FDE3}"/>
              </a:ext>
            </a:extLst>
          </p:cNvPr>
          <p:cNvSpPr>
            <a:spLocks noGrp="1"/>
          </p:cNvSpPr>
          <p:nvPr>
            <p:ph type="title"/>
          </p:nvPr>
        </p:nvSpPr>
        <p:spPr/>
        <p:txBody>
          <a:bodyPr/>
          <a:lstStyle/>
          <a:p>
            <a:r>
              <a:rPr lang="pl-PL" dirty="0" smtClean="0">
                <a:latin typeface="Arial" panose="020B0604020202020204" pitchFamily="34" charset="0"/>
                <a:cs typeface="Arial" panose="020B0604020202020204" pitchFamily="34" charset="0"/>
              </a:rPr>
              <a:t>Kiedy możliwe jest wydanie ETA?</a:t>
            </a:r>
            <a:endParaRPr lang="de-DE" dirty="0">
              <a:latin typeface="Arial" panose="020B0604020202020204" pitchFamily="34" charset="0"/>
              <a:cs typeface="Arial" panose="020B0604020202020204" pitchFamily="34" charset="0"/>
            </a:endParaRPr>
          </a:p>
        </p:txBody>
      </p:sp>
      <p:pic>
        <p:nvPicPr>
          <p:cNvPr id="9" name="Bildplatzhalter 8">
            <a:extLst>
              <a:ext uri="{FF2B5EF4-FFF2-40B4-BE49-F238E27FC236}">
                <a16:creationId xmlns="" xmlns:a16="http://schemas.microsoft.com/office/drawing/2014/main" id="{AE44AEAB-D2E5-4F39-A963-C8DCE9D862D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8000" y="1413000"/>
            <a:ext cx="7066213" cy="4608513"/>
          </a:xfrm>
        </p:spPr>
      </p:pic>
      <p:sp>
        <p:nvSpPr>
          <p:cNvPr id="3" name="Foliennummernplatzhalter 2">
            <a:extLst>
              <a:ext uri="{FF2B5EF4-FFF2-40B4-BE49-F238E27FC236}">
                <a16:creationId xmlns="" xmlns:a16="http://schemas.microsoft.com/office/drawing/2014/main" id="{DFE1C9F9-4AA8-4088-A112-C06066ACE10B}"/>
              </a:ext>
            </a:extLst>
          </p:cNvPr>
          <p:cNvSpPr>
            <a:spLocks noGrp="1"/>
          </p:cNvSpPr>
          <p:nvPr>
            <p:ph type="sldNum" sz="quarter" idx="4"/>
          </p:nvPr>
        </p:nvSpPr>
        <p:spPr/>
        <p:txBody>
          <a:bodyPr/>
          <a:lstStyle/>
          <a:p>
            <a:fld id="{F4FB55C8-65FA-42AB-8057-BA8E9DBE3F59}" type="slidenum">
              <a:rPr lang="en-US" smtClean="0"/>
              <a:pPr/>
              <a:t>8</a:t>
            </a:fld>
            <a:endParaRPr lang="en-US" dirty="0"/>
          </a:p>
        </p:txBody>
      </p:sp>
    </p:spTree>
    <p:extLst>
      <p:ext uri="{BB962C8B-B14F-4D97-AF65-F5344CB8AC3E}">
        <p14:creationId xmlns:p14="http://schemas.microsoft.com/office/powerpoint/2010/main" val="1934137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868F72D9-9B4D-44F3-823C-73E68850F5B2}"/>
              </a:ext>
            </a:extLst>
          </p:cNvPr>
          <p:cNvSpPr>
            <a:spLocks noGrp="1"/>
          </p:cNvSpPr>
          <p:nvPr>
            <p:ph type="title"/>
          </p:nvPr>
        </p:nvSpPr>
        <p:spPr/>
        <p:txBody>
          <a:bodyPr/>
          <a:lstStyle/>
          <a:p>
            <a:r>
              <a:rPr lang="pl-PL" dirty="0" smtClean="0"/>
              <a:t>Statystyki EAD</a:t>
            </a:r>
            <a:endParaRPr lang="en-GB" dirty="0"/>
          </a:p>
        </p:txBody>
      </p:sp>
      <p:pic>
        <p:nvPicPr>
          <p:cNvPr id="2" name="Inhaltsplatzhalter 1">
            <a:extLst>
              <a:ext uri="{FF2B5EF4-FFF2-40B4-BE49-F238E27FC236}">
                <a16:creationId xmlns="" xmlns:a16="http://schemas.microsoft.com/office/drawing/2014/main" id="{E6F4F28F-D6A7-4339-9FDC-89B798296699}"/>
              </a:ext>
            </a:extLst>
          </p:cNvPr>
          <p:cNvPicPr>
            <a:picLocks noGrp="1" noChangeAspect="1"/>
          </p:cNvPicPr>
          <p:nvPr>
            <p:ph idx="1"/>
          </p:nvPr>
        </p:nvPicPr>
        <p:blipFill>
          <a:blip r:embed="rId2"/>
          <a:stretch>
            <a:fillRect/>
          </a:stretch>
        </p:blipFill>
        <p:spPr>
          <a:xfrm>
            <a:off x="191148" y="1412875"/>
            <a:ext cx="8352852" cy="4858010"/>
          </a:xfrm>
          <a:prstGeom prst="rect">
            <a:avLst/>
          </a:prstGeom>
        </p:spPr>
      </p:pic>
      <p:sp>
        <p:nvSpPr>
          <p:cNvPr id="3" name="Foliennummernplatzhalter 2">
            <a:extLst>
              <a:ext uri="{FF2B5EF4-FFF2-40B4-BE49-F238E27FC236}">
                <a16:creationId xmlns="" xmlns:a16="http://schemas.microsoft.com/office/drawing/2014/main" id="{D8DC06C7-5464-40D3-951D-EA5131752BD1}"/>
              </a:ext>
            </a:extLst>
          </p:cNvPr>
          <p:cNvSpPr>
            <a:spLocks noGrp="1"/>
          </p:cNvSpPr>
          <p:nvPr>
            <p:ph type="sldNum" sz="quarter" idx="4"/>
          </p:nvPr>
        </p:nvSpPr>
        <p:spPr/>
        <p:txBody>
          <a:bodyPr/>
          <a:lstStyle/>
          <a:p>
            <a:fld id="{F4FB55C8-65FA-42AB-8057-BA8E9DBE3F59}" type="slidenum">
              <a:rPr lang="en-US" smtClean="0"/>
              <a:pPr/>
              <a:t>9</a:t>
            </a:fld>
            <a:endParaRPr lang="en-US" dirty="0"/>
          </a:p>
        </p:txBody>
      </p:sp>
      <p:sp>
        <p:nvSpPr>
          <p:cNvPr id="5" name="Textfeld 4">
            <a:extLst>
              <a:ext uri="{FF2B5EF4-FFF2-40B4-BE49-F238E27FC236}">
                <a16:creationId xmlns="" xmlns:a16="http://schemas.microsoft.com/office/drawing/2014/main" id="{305B718E-F28F-444A-AC62-C259EDB4D8DF}"/>
              </a:ext>
            </a:extLst>
          </p:cNvPr>
          <p:cNvSpPr txBox="1"/>
          <p:nvPr/>
        </p:nvSpPr>
        <p:spPr>
          <a:xfrm>
            <a:off x="8975725" y="5744389"/>
            <a:ext cx="1944000" cy="276999"/>
          </a:xfrm>
          <a:prstGeom prst="rect">
            <a:avLst/>
          </a:prstGeom>
          <a:noFill/>
        </p:spPr>
        <p:txBody>
          <a:bodyPr wrap="square" rtlCol="0">
            <a:spAutoFit/>
          </a:bodyPr>
          <a:lstStyle/>
          <a:p>
            <a:r>
              <a:rPr lang="en-AU" sz="1200" dirty="0"/>
              <a:t>As of: 31/12/2021</a:t>
            </a:r>
          </a:p>
        </p:txBody>
      </p:sp>
    </p:spTree>
    <p:extLst>
      <p:ext uri="{BB962C8B-B14F-4D97-AF65-F5344CB8AC3E}">
        <p14:creationId xmlns:p14="http://schemas.microsoft.com/office/powerpoint/2010/main" val="959397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neycomb grey">
  <a:themeElements>
    <a:clrScheme name="Benutzerdefiniert 1">
      <a:dk1>
        <a:sysClr val="windowText" lastClr="000000"/>
      </a:dk1>
      <a:lt1>
        <a:sysClr val="window" lastClr="FFFFFF"/>
      </a:lt1>
      <a:dk2>
        <a:srgbClr val="D8DADB"/>
      </a:dk2>
      <a:lt2>
        <a:srgbClr val="6C7B7D"/>
      </a:lt2>
      <a:accent1>
        <a:srgbClr val="005299"/>
      </a:accent1>
      <a:accent2>
        <a:srgbClr val="EB884E"/>
      </a:accent2>
      <a:accent3>
        <a:srgbClr val="9E99E0"/>
      </a:accent3>
      <a:accent4>
        <a:srgbClr val="76B96E"/>
      </a:accent4>
      <a:accent5>
        <a:srgbClr val="FCDD37"/>
      </a:accent5>
      <a:accent6>
        <a:srgbClr val="D70040"/>
      </a:accent6>
      <a:hlink>
        <a:srgbClr val="6C7B7D"/>
      </a:hlink>
      <a:folHlink>
        <a:srgbClr val="6ED3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re white">
  <a:themeElements>
    <a:clrScheme name="EOTA">
      <a:dk1>
        <a:sysClr val="windowText" lastClr="000000"/>
      </a:dk1>
      <a:lt1>
        <a:sysClr val="window" lastClr="FFFFFF"/>
      </a:lt1>
      <a:dk2>
        <a:srgbClr val="44546A"/>
      </a:dk2>
      <a:lt2>
        <a:srgbClr val="E7E6E6"/>
      </a:lt2>
      <a:accent1>
        <a:srgbClr val="005299"/>
      </a:accent1>
      <a:accent2>
        <a:srgbClr val="EB884E"/>
      </a:accent2>
      <a:accent3>
        <a:srgbClr val="FCDD37"/>
      </a:accent3>
      <a:accent4>
        <a:srgbClr val="3FB96E"/>
      </a:accent4>
      <a:accent5>
        <a:srgbClr val="D8DADB"/>
      </a:accent5>
      <a:accent6>
        <a:srgbClr val="D70040"/>
      </a:accent6>
      <a:hlink>
        <a:srgbClr val="6C7B7D"/>
      </a:hlink>
      <a:folHlink>
        <a:srgbClr val="1DD3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ure grey">
  <a:themeElements>
    <a:clrScheme name="EOTA">
      <a:dk1>
        <a:sysClr val="windowText" lastClr="000000"/>
      </a:dk1>
      <a:lt1>
        <a:sysClr val="window" lastClr="FFFFFF"/>
      </a:lt1>
      <a:dk2>
        <a:srgbClr val="6C7B7D"/>
      </a:dk2>
      <a:lt2>
        <a:srgbClr val="E7E6E6"/>
      </a:lt2>
      <a:accent1>
        <a:srgbClr val="005299"/>
      </a:accent1>
      <a:accent2>
        <a:srgbClr val="EB884E"/>
      </a:accent2>
      <a:accent3>
        <a:srgbClr val="A5AED6"/>
      </a:accent3>
      <a:accent4>
        <a:srgbClr val="8AB96E"/>
      </a:accent4>
      <a:accent5>
        <a:srgbClr val="D70040"/>
      </a:accent5>
      <a:accent6>
        <a:srgbClr val="E1DD37"/>
      </a:accent6>
      <a:hlink>
        <a:srgbClr val="70D3B0"/>
      </a:hlink>
      <a:folHlink>
        <a:srgbClr val="C8511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TB 2022">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Arial"/>
        <a:ea typeface="DejaVu Sans"/>
        <a:cs typeface="DejaVu Sans"/>
      </a:majorFont>
      <a:minorFont>
        <a:latin typeface="Arial"/>
        <a:ea typeface="DejaVu Sans"/>
        <a:cs typeface="DejaVu Sans"/>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495</Words>
  <Application>Microsoft Office PowerPoint</Application>
  <PresentationFormat>Niestandardowy</PresentationFormat>
  <Paragraphs>87</Paragraphs>
  <Slides>17</Slides>
  <Notes>1</Notes>
  <HiddenSlides>0</HiddenSlides>
  <MMClips>0</MMClips>
  <ScaleCrop>false</ScaleCrop>
  <HeadingPairs>
    <vt:vector size="6" baseType="variant">
      <vt:variant>
        <vt:lpstr>Używane czcionki</vt:lpstr>
      </vt:variant>
      <vt:variant>
        <vt:i4>12</vt:i4>
      </vt:variant>
      <vt:variant>
        <vt:lpstr>Motyw</vt:lpstr>
      </vt:variant>
      <vt:variant>
        <vt:i4>4</vt:i4>
      </vt:variant>
      <vt:variant>
        <vt:lpstr>Tytuły slajdów</vt:lpstr>
      </vt:variant>
      <vt:variant>
        <vt:i4>17</vt:i4>
      </vt:variant>
    </vt:vector>
  </HeadingPairs>
  <TitlesOfParts>
    <vt:vector size="33" baseType="lpstr">
      <vt:lpstr>Arial</vt:lpstr>
      <vt:lpstr>Times New Roman</vt:lpstr>
      <vt:lpstr>ElektraLightPro-Bold</vt:lpstr>
      <vt:lpstr>DejaVu Sans</vt:lpstr>
      <vt:lpstr>Nunito Sans Regular</vt:lpstr>
      <vt:lpstr>Nunito Sans</vt:lpstr>
      <vt:lpstr>Microsoft YaHei</vt:lpstr>
      <vt:lpstr>Calibri</vt:lpstr>
      <vt:lpstr>Tahoma</vt:lpstr>
      <vt:lpstr>Montserrat Medium</vt:lpstr>
      <vt:lpstr>Wingdings</vt:lpstr>
      <vt:lpstr>Nunito Sans Light</vt:lpstr>
      <vt:lpstr>Honeycomb grey</vt:lpstr>
      <vt:lpstr>Pure white</vt:lpstr>
      <vt:lpstr>Pure grey</vt:lpstr>
      <vt:lpstr>ITB 2022</vt:lpstr>
      <vt:lpstr>Aspekty związane z bezpieczeństwem w Europejskich Dokumentach Oceny i Europejskich Ocenach Technicznych </vt:lpstr>
      <vt:lpstr>Spis treści</vt:lpstr>
      <vt:lpstr>EOTA – podstawowe informacje</vt:lpstr>
      <vt:lpstr>ITB w EOTA</vt:lpstr>
      <vt:lpstr>Struktura organizacji EOTA</vt:lpstr>
      <vt:lpstr>Zadania EOTA w ramach CPR </vt:lpstr>
      <vt:lpstr>Prezentacja programu PowerPoint</vt:lpstr>
      <vt:lpstr>Kiedy możliwe jest wydanie ETA?</vt:lpstr>
      <vt:lpstr>Statystyki EAD</vt:lpstr>
      <vt:lpstr>Statystyki ETA</vt:lpstr>
      <vt:lpstr>Bezpieczeństwo w EAD i ETA</vt:lpstr>
      <vt:lpstr>ETA a SOiWSWU</vt:lpstr>
      <vt:lpstr>Przykład EAD dla wyrobów związanych z bezpieczeństwem pożarowym (1)</vt:lpstr>
      <vt:lpstr>Przykład EAD dla wyrobów związanych z bezpieczeństwem pożarowym (2)</vt:lpstr>
      <vt:lpstr>Przykład EAD dla wyrobów związanych z bezpieczeństwem użytkowania</vt:lpstr>
      <vt:lpstr>Podsumowanie działań EOTA</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Lenk</dc:creator>
  <cp:lastModifiedBy>Sebastian Wall</cp:lastModifiedBy>
  <cp:revision>256</cp:revision>
  <dcterms:created xsi:type="dcterms:W3CDTF">2021-12-08T10:12:24Z</dcterms:created>
  <dcterms:modified xsi:type="dcterms:W3CDTF">2023-02-06T14:35:36Z</dcterms:modified>
</cp:coreProperties>
</file>