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2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BDG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325995" y="4775444"/>
            <a:ext cx="1546252" cy="7803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  <a:endParaRPr lang="en-GB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286466" y="4705964"/>
            <a:ext cx="1364694" cy="4777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IP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2980720" y="5008605"/>
            <a:ext cx="1233866" cy="5268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Customers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DRK</a:t>
            </a:r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277129" y="2488068"/>
            <a:ext cx="1351637" cy="4756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281798" y="3592246"/>
            <a:ext cx="1360757" cy="47977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FG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277130" y="3036956"/>
            <a:ext cx="1360757" cy="4625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ST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600842" y="2494897"/>
            <a:ext cx="127847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PT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6892" y="3183097"/>
            <a:ext cx="1232974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PG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0" y="2532355"/>
            <a:ext cx="1406183" cy="3593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BAD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2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FK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374830" y="360454"/>
            <a:ext cx="886360" cy="7904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WM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325494" y="4109933"/>
            <a:ext cx="1540379" cy="5460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DC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83261" y="2494897"/>
            <a:ext cx="1224135" cy="54205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DPP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1055" y="3770344"/>
            <a:ext cx="1241293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BDF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0" y="2963737"/>
            <a:ext cx="140618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DB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87040" y="3104483"/>
            <a:ext cx="1220355" cy="55916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DAS</a:t>
            </a:r>
            <a:endParaRPr lang="en-GB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276294" y="6299340"/>
            <a:ext cx="1344002" cy="44999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IF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280297" y="4152625"/>
            <a:ext cx="1363757" cy="4844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FS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600842" y="3738940"/>
            <a:ext cx="127315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Gambling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DAG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600842" y="3103719"/>
            <a:ext cx="1276405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DD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08" y="4289318"/>
            <a:ext cx="1231840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</a:p>
          <a:p>
            <a:pPr eaLnBrk="1" hangingPunct="1"/>
            <a:r>
              <a:rPr lang="en-GB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en-GB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274381" y="5261318"/>
            <a:ext cx="1360757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2"/>
            <a:ext cx="1406183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en-GB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en-GB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77129" y="1259839"/>
            <a:ext cx="1351637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 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0" y="6104879"/>
            <a:ext cx="140618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274381" y="5788955"/>
            <a:ext cx="1351420" cy="44312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DG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5249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Discipline</a:t>
            </a: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07655" y="350337"/>
            <a:ext cx="1061158" cy="7969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GB" sz="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600" dirty="0" smtClean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Revenue Administration</a:t>
            </a:r>
            <a:endParaRPr lang="en-GB" sz="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31312" y="4823542"/>
            <a:ext cx="1231036" cy="5260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24897" y="5435151"/>
            <a:ext cx="1244969" cy="5703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FN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17380" y="6079109"/>
            <a:ext cx="1227227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19503" y="2498349"/>
            <a:ext cx="1243748" cy="60537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DWR</a:t>
            </a:r>
            <a:endParaRPr lang="en-GB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937711" y="368323"/>
            <a:ext cx="892134" cy="7830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Minister’s Office 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BMI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328556" y="352586"/>
            <a:ext cx="2531345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Minister of Finance</a:t>
            </a:r>
          </a:p>
          <a:p>
            <a:endParaRPr lang="en-GB" sz="11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TADEUSZ KOŚCIŃSKI</a:t>
            </a:r>
            <a:endParaRPr lang="en-GB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24964" y="360454"/>
            <a:ext cx="873488" cy="80010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Political Cabinet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8021291" y="375056"/>
            <a:ext cx="1102179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Tax</a:t>
            </a:r>
            <a:r>
              <a:rPr lang="pl-PL" dirty="0" smtClean="0">
                <a:solidFill>
                  <a:schemeClr val="tx1"/>
                </a:solidFill>
              </a:rPr>
              <a:t> Policy </a:t>
            </a:r>
            <a:r>
              <a:rPr lang="pl-PL" dirty="0" err="1" smtClean="0">
                <a:solidFill>
                  <a:schemeClr val="tx1"/>
                </a:solidFill>
              </a:rPr>
              <a:t>Department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DSP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5983656" y="4595537"/>
            <a:ext cx="1210125" cy="5808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DZP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310773" y="1245463"/>
            <a:ext cx="1564176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r>
              <a:rPr lang="en-GB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Administration</a:t>
            </a:r>
          </a:p>
          <a:p>
            <a:endParaRPr lang="en-GB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324932" y="5675305"/>
            <a:ext cx="1548685" cy="7573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GB" sz="7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80720" y="3731175"/>
            <a:ext cx="1226675" cy="57440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DKP</a:t>
            </a:r>
            <a:endParaRPr lang="en-GB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175948" y="368161"/>
            <a:ext cx="985203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 of Data Analysis and 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322529" y="3347726"/>
            <a:ext cx="1556255" cy="64270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DBM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4885426"/>
            <a:ext cx="1406182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BKA</a:t>
            </a:r>
            <a:endParaRPr lang="en-GB" altLang="pl-PL" sz="8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0" y="5491506"/>
            <a:ext cx="1406183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T and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GB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anagement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5976294" y="2513158"/>
            <a:ext cx="1213536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sz="800" smtClean="0">
                <a:latin typeface="Calibri" panose="020F0502020204030204" pitchFamily="34" charset="0"/>
                <a:cs typeface="Calibri" panose="020F0502020204030204" pitchFamily="34" charset="0"/>
              </a:rPr>
              <a:t>isk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RP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5974795" y="3193827"/>
            <a:ext cx="1215035" cy="6276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DNK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1199433" y="364224"/>
            <a:ext cx="1061158" cy="7828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en-GB" sz="6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83261" y="1245340"/>
            <a:ext cx="122413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spcBef>
                <a:spcPts val="1200"/>
              </a:spcBef>
            </a:pPr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600842" y="1245341"/>
            <a:ext cx="1262188" cy="116690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587046" y="4371692"/>
            <a:ext cx="1283092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en-GB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en-GB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5974795" y="3922685"/>
            <a:ext cx="1215036" cy="5652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DPO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Text Box 275"/>
          <p:cNvSpPr txBox="1">
            <a:spLocks noChangeArrowheads="1"/>
          </p:cNvSpPr>
          <p:nvPr/>
        </p:nvSpPr>
        <p:spPr bwMode="auto">
          <a:xfrm>
            <a:off x="2980720" y="4394826"/>
            <a:ext cx="1226675" cy="5277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DOP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Rectangle 257"/>
          <p:cNvSpPr>
            <a:spLocks noChangeArrowheads="1"/>
          </p:cNvSpPr>
          <p:nvPr/>
        </p:nvSpPr>
        <p:spPr bwMode="auto">
          <a:xfrm>
            <a:off x="4317188" y="2525071"/>
            <a:ext cx="1557761" cy="70315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Department</a:t>
            </a:r>
          </a:p>
          <a:p>
            <a:pPr eaLnBrk="1" hangingPunct="1"/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DOM</a:t>
            </a:r>
            <a:endParaRPr lang="en-GB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5965695" y="1252578"/>
            <a:ext cx="122413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spcBef>
                <a:spcPts val="1200"/>
              </a:spcBef>
            </a:pPr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D80BBC-5198-4627-A4CB-E528AB15E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ED41D66-3A64-42B4-AE18-99E7382E84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8A5016-1003-4528-99FD-AC43E78B555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16791</TotalTime>
  <Words>347</Words>
  <Application>Microsoft Office PowerPoint</Application>
  <PresentationFormat>Slajdy 35 mm</PresentationFormat>
  <Paragraphs>142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1469</cp:revision>
  <cp:lastPrinted>2022-01-04T09:36:12Z</cp:lastPrinted>
  <dcterms:created xsi:type="dcterms:W3CDTF">2006-06-26T12:00:33Z</dcterms:created>
  <dcterms:modified xsi:type="dcterms:W3CDTF">2022-01-11T10:08:08Z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2022-01-04T15:22:21.3214251+01:00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GRN-c92831b1-240d-4895-aaf4-4e8b2cd780f4</vt:lpwstr>
  </property>
  <property fmtid="{D5CDD505-2E9C-101B-9397-08002B2CF9AE}" pid="8" name="MFHash">
    <vt:lpwstr>dAQlMpn32HPKzNjQZxicnyC1HSDkNcfk63FzED82oZ0=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