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 autoAdjust="0"/>
    <p:restoredTop sz="94681"/>
  </p:normalViewPr>
  <p:slideViewPr>
    <p:cSldViewPr>
      <p:cViewPr>
        <p:scale>
          <a:sx n="72" d="100"/>
          <a:sy n="72" d="100"/>
        </p:scale>
        <p:origin x="-1248" y="-4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15.07.2019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15.07.2019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15.07.2019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15.07.2019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15.07.2019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15.07.2019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15.07.2019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15.07.2019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pl-PL" sz="12800" b="1" dirty="0">
                <a:solidFill>
                  <a:srgbClr val="002060"/>
                </a:solidFill>
              </a:rPr>
              <a:t>Budowa systemu informatycznego </a:t>
            </a:r>
            <a:endParaRPr lang="pl-PL" sz="128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pl-PL" sz="12800" b="1" dirty="0" smtClean="0">
                <a:solidFill>
                  <a:srgbClr val="002060"/>
                </a:solidFill>
              </a:rPr>
              <a:t>Krajowego </a:t>
            </a:r>
            <a:r>
              <a:rPr lang="pl-PL" sz="12800" b="1" dirty="0">
                <a:solidFill>
                  <a:srgbClr val="002060"/>
                </a:solidFill>
              </a:rPr>
              <a:t>Rejestru Karnego </a:t>
            </a:r>
            <a:endParaRPr lang="pl-PL" sz="128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pl-PL" sz="12800" b="1" dirty="0" smtClean="0">
                <a:solidFill>
                  <a:srgbClr val="002060"/>
                </a:solidFill>
              </a:rPr>
              <a:t>wraz </a:t>
            </a:r>
            <a:r>
              <a:rPr lang="pl-PL" sz="12800" b="1" dirty="0">
                <a:solidFill>
                  <a:srgbClr val="002060"/>
                </a:solidFill>
              </a:rPr>
              <a:t>ze zmianami </a:t>
            </a:r>
            <a:endParaRPr lang="pl-PL" sz="128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pl-PL" sz="12800" b="1" dirty="0" smtClean="0">
                <a:solidFill>
                  <a:srgbClr val="002060"/>
                </a:solidFill>
              </a:rPr>
              <a:t>organizacyjnymi i </a:t>
            </a:r>
            <a:r>
              <a:rPr lang="pl-PL" sz="12800" b="1" dirty="0">
                <a:solidFill>
                  <a:srgbClr val="002060"/>
                </a:solidFill>
              </a:rPr>
              <a:t>legislacyjnymi (KRK 2.0</a:t>
            </a:r>
            <a:r>
              <a:rPr lang="pl-PL" sz="12800" b="1" dirty="0" smtClean="0">
                <a:solidFill>
                  <a:srgbClr val="002060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endParaRPr lang="pl-PL" sz="1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9200" i="1" dirty="0">
                <a:solidFill>
                  <a:schemeClr val="tx1"/>
                </a:solidFill>
              </a:rPr>
              <a:t>Minister Sprawiedliwości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9200" i="1" dirty="0">
                <a:solidFill>
                  <a:schemeClr val="tx1"/>
                </a:solidFill>
              </a:rPr>
              <a:t>Ministerstwo Sprawiedliwości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9200" i="1" dirty="0">
                <a:solidFill>
                  <a:schemeClr val="tx1"/>
                </a:solidFill>
              </a:rPr>
              <a:t>Nie dotyczy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</a:t>
            </a:r>
            <a:r>
              <a:rPr lang="pl-PL" sz="9200" i="1" dirty="0" smtClean="0">
                <a:solidFill>
                  <a:schemeClr val="tx1"/>
                </a:solidFill>
              </a:rPr>
              <a:t>Program Operacyjny </a:t>
            </a:r>
            <a:r>
              <a:rPr lang="pl-PL" sz="9200" i="1" dirty="0">
                <a:solidFill>
                  <a:schemeClr val="tx1"/>
                </a:solidFill>
              </a:rPr>
              <a:t>Wiedza Edukacja Rozwój, II Oś priorytetowa „Efektywne polityki publiczne dla rynku pracy, gospodarki i edukacji”, Działanie 2.17 „Skuteczny wymiar sprawiedliwości”</a:t>
            </a: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9200" i="1" dirty="0">
                <a:solidFill>
                  <a:schemeClr val="tx1"/>
                </a:solidFill>
              </a:rPr>
              <a:t>23 000 000,00 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9200" i="1" dirty="0">
                <a:solidFill>
                  <a:schemeClr val="tx1"/>
                </a:solidFill>
              </a:rPr>
              <a:t>od 04-2016 do 03-2022</a:t>
            </a:r>
            <a:endParaRPr lang="pl-PL" sz="9200" dirty="0">
              <a:solidFill>
                <a:schemeClr val="tx1"/>
              </a:solidFill>
            </a:endParaRPr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16632"/>
            <a:ext cx="8480764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 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USPRAWNIENIE PROCESÓW KRAJOWEGO REJESTRU KARNEGO POPRZEZ WDROŻENIE NOWYCH ROZWIĄZAŃ INFORMATYCZNYCH ORAZ ZMIAN ORGANIZACYJNYCH. </a:t>
            </a:r>
            <a:r>
              <a:rPr lang="pl-PL" sz="2000" i="1" dirty="0" smtClean="0">
                <a:ea typeface="Times New Roman" panose="02020603050405020304" pitchFamily="18" charset="0"/>
              </a:rPr>
              <a:t>Realizacja </a:t>
            </a:r>
            <a:r>
              <a:rPr lang="pl-PL" sz="2000" i="1" dirty="0">
                <a:ea typeface="Times New Roman" panose="02020603050405020304" pitchFamily="18" charset="0"/>
              </a:rPr>
              <a:t>Projektu wpisuje się w strategię Sprawne Państwo 2020 - w zakresie celu szczegółowego 6 –„Skuteczny wymiar sprawiedliwości i prokuratura” oraz w części celu szczegółowego 5 - „Efektywne świadczenie usług publicznych.</a:t>
            </a:r>
          </a:p>
          <a:p>
            <a:pPr marL="342900" indent="-342900">
              <a:buAutoNum type="arabicPeriod"/>
            </a:pPr>
            <a:endParaRPr lang="pl-PL" sz="20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NOWY STAN PRAWNY. </a:t>
            </a:r>
            <a:r>
              <a:rPr lang="pl-PL" sz="2000" i="1" dirty="0" smtClean="0">
                <a:ea typeface="Times New Roman" panose="02020603050405020304" pitchFamily="18" charset="0"/>
              </a:rPr>
              <a:t>Realizacja </a:t>
            </a:r>
            <a:r>
              <a:rPr lang="pl-PL" sz="2000" i="1" dirty="0">
                <a:ea typeface="Times New Roman" panose="02020603050405020304" pitchFamily="18" charset="0"/>
              </a:rPr>
              <a:t>Projektu wpisuje się w strategię Sprawne Państwo 2020 - w zakresie celu szczegółowego 6 –„Skuteczny wymiar sprawiedliwości </a:t>
            </a:r>
            <a:r>
              <a:rPr lang="pl-PL" sz="2000" i="1" dirty="0" smtClean="0">
                <a:ea typeface="Times New Roman" panose="02020603050405020304" pitchFamily="18" charset="0"/>
              </a:rPr>
              <a:t>i </a:t>
            </a:r>
            <a:r>
              <a:rPr lang="pl-PL" sz="2000" i="1" dirty="0">
                <a:ea typeface="Times New Roman" panose="02020603050405020304" pitchFamily="18" charset="0"/>
              </a:rPr>
              <a:t>prokuratura” oraz w części celu szczegółowego 5 - „Efektywne świadczenie usług publicznych</a:t>
            </a:r>
            <a:r>
              <a:rPr lang="pl-PL" sz="2000" i="1" dirty="0" smtClean="0">
                <a:ea typeface="Times New Roman" panose="02020603050405020304" pitchFamily="18" charset="0"/>
              </a:rPr>
              <a:t>.</a:t>
            </a:r>
            <a:endParaRPr lang="pl-PL" sz="2000" i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EDEE2336-6A21-4380-9B19-171F6C98A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854116"/>
            <a:ext cx="7488832" cy="4838989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755576" y="148478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ARCHITEKTURA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105</Words>
  <Application>Microsoft Office PowerPoint</Application>
  <PresentationFormat>Pokaz na ekranie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Lowczy</cp:lastModifiedBy>
  <cp:revision>144</cp:revision>
  <cp:lastPrinted>2014-01-14T19:52:29Z</cp:lastPrinted>
  <dcterms:created xsi:type="dcterms:W3CDTF">2014-01-14T15:20:07Z</dcterms:created>
  <dcterms:modified xsi:type="dcterms:W3CDTF">2019-07-15T19:32:43Z</dcterms:modified>
</cp:coreProperties>
</file>