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307" r:id="rId3"/>
    <p:sldId id="314" r:id="rId4"/>
    <p:sldId id="308" r:id="rId5"/>
    <p:sldId id="310" r:id="rId6"/>
    <p:sldId id="306" r:id="rId7"/>
    <p:sldId id="309" r:id="rId8"/>
    <p:sldId id="311" r:id="rId9"/>
    <p:sldId id="312" r:id="rId10"/>
    <p:sldId id="313" r:id="rId11"/>
  </p:sldIdLst>
  <p:sldSz cx="20104100" cy="11309350"/>
  <p:notesSz cx="6797675" cy="987425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62">
          <p15:clr>
            <a:srgbClr val="A4A3A4"/>
          </p15:clr>
        </p15:guide>
        <p15:guide id="2" pos="6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1632"/>
    <a:srgbClr val="767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71" autoAdjust="0"/>
    <p:restoredTop sz="95954" autoAdjust="0"/>
  </p:normalViewPr>
  <p:slideViewPr>
    <p:cSldViewPr>
      <p:cViewPr varScale="1">
        <p:scale>
          <a:sx n="39" d="100"/>
          <a:sy n="39" d="100"/>
        </p:scale>
        <p:origin x="972" y="28"/>
      </p:cViewPr>
      <p:guideLst>
        <p:guide orient="horz" pos="3562"/>
        <p:guide pos="6332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42" d="100"/>
          <a:sy n="42" d="100"/>
        </p:scale>
        <p:origin x="-1204" y="-84"/>
      </p:cViewPr>
      <p:guideLst>
        <p:guide orient="horz" pos="3110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C077E2B6-FC8E-4559-9727-08B97A5789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l">
              <a:defRPr sz="6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7A1A6E0-0CB0-4B7C-AA9D-C1E055384B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262" y="1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r">
              <a:defRPr sz="600"/>
            </a:lvl1pPr>
          </a:lstStyle>
          <a:p>
            <a:fld id="{F7DDAEA7-5EF6-446C-B476-B3F244D01F73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AA4B9DD-C9AD-44A3-BA0B-7A104AB34E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9430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l">
              <a:defRPr sz="6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BB53D89D-8C11-4E23-8BCD-18D403DED5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262" y="9379430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r">
              <a:defRPr sz="600"/>
            </a:lvl1pPr>
          </a:lstStyle>
          <a:p>
            <a:fld id="{205E4459-0C8F-40AF-BA54-C54D6E01B90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44178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l">
              <a:defRPr sz="6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262" y="1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/>
          <a:lstStyle>
            <a:lvl1pPr algn="r">
              <a:defRPr sz="600"/>
            </a:lvl1pPr>
          </a:lstStyle>
          <a:p>
            <a:fld id="{23928C99-7AF4-4CCD-B83B-B52D7A945E0B}" type="datetimeFigureOut">
              <a:rPr lang="pl-PL" smtClean="0"/>
              <a:t>2023-12-13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6663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48527" tIns="24264" rIns="48527" bIns="24264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553" y="4751395"/>
            <a:ext cx="5438570" cy="3889268"/>
          </a:xfrm>
          <a:prstGeom prst="rect">
            <a:avLst/>
          </a:prstGeom>
        </p:spPr>
        <p:txBody>
          <a:bodyPr vert="horz" lIns="48527" tIns="24264" rIns="48527" bIns="24264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379430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l">
              <a:defRPr sz="6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262" y="9379430"/>
            <a:ext cx="2945803" cy="494821"/>
          </a:xfrm>
          <a:prstGeom prst="rect">
            <a:avLst/>
          </a:prstGeom>
        </p:spPr>
        <p:txBody>
          <a:bodyPr vert="horz" lIns="48527" tIns="24264" rIns="48527" bIns="24264" rtlCol="0" anchor="b"/>
          <a:lstStyle>
            <a:lvl1pPr algn="r">
              <a:defRPr sz="600"/>
            </a:lvl1pPr>
          </a:lstStyle>
          <a:p>
            <a:fld id="{FDDCE962-DAD6-49F2-80E3-68D1000B8A51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9925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14.png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14.png"/></Relationships>
</file>

<file path=ppt/slideLayouts/_rels/slideLayout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v.pl/rozwoj" TargetMode="External"/><Relationship Id="rId13" Type="http://schemas.openxmlformats.org/officeDocument/2006/relationships/image" Target="../media/image8.png"/><Relationship Id="rId3" Type="http://schemas.openxmlformats.org/officeDocument/2006/relationships/image" Target="../media/image5.png"/><Relationship Id="rId7" Type="http://schemas.openxmlformats.org/officeDocument/2006/relationships/image" Target="../media/image6.png"/><Relationship Id="rId12" Type="http://schemas.openxmlformats.org/officeDocument/2006/relationships/hyperlink" Target="https://www.instagram.com/ministerstwo_rozwoju/" TargetMode="External"/><Relationship Id="rId2" Type="http://schemas.openxmlformats.org/officeDocument/2006/relationships/hyperlink" Target="https://www.facebook.com/MinisterstwoRozwoju/" TargetMode="External"/><Relationship Id="rId1" Type="http://schemas.openxmlformats.org/officeDocument/2006/relationships/slideMaster" Target="../slideMasters/slideMaster1.xml"/><Relationship Id="rId6" Type="http://schemas.openxmlformats.org/officeDocument/2006/relationships/hyperlink" Target="https://www.youtube.com/channel/UC25AuWxdx_e6p9xGpsI7TcA" TargetMode="External"/><Relationship Id="rId11" Type="http://schemas.openxmlformats.org/officeDocument/2006/relationships/image" Target="../media/image7.png"/><Relationship Id="rId5" Type="http://schemas.openxmlformats.org/officeDocument/2006/relationships/image" Target="../media/image4.png"/><Relationship Id="rId10" Type="http://schemas.openxmlformats.org/officeDocument/2006/relationships/hyperlink" Target="https://pl.linkedin.com/organization-guest/company/ministerstwo-rozwoju" TargetMode="External"/><Relationship Id="rId4" Type="http://schemas.openxmlformats.org/officeDocument/2006/relationships/hyperlink" Target="https://twitter.com/MinRozwoju" TargetMode="External"/><Relationship Id="rId9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://www.gov.pl/rozwoj" TargetMode="External"/><Relationship Id="rId7" Type="http://schemas.openxmlformats.org/officeDocument/2006/relationships/hyperlink" Target="https://www.facebook.com/MinisterstwoRozwoju/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www.youtube.com/channel/UC25AuWxdx_e6p9xGpsI7TcA" TargetMode="External"/><Relationship Id="rId1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14.pn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_rels/slideLayout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s://www.instagram.com/ministerstwo_rozwoju/" TargetMode="External"/><Relationship Id="rId3" Type="http://schemas.openxmlformats.org/officeDocument/2006/relationships/hyperlink" Target="https://www.facebook.com/MinisterstwoRozwoju/" TargetMode="External"/><Relationship Id="rId7" Type="http://schemas.openxmlformats.org/officeDocument/2006/relationships/hyperlink" Target="https://www.youtube.com/channel/UC25AuWxdx_e6p9xGpsI7TcA" TargetMode="External"/><Relationship Id="rId12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pl.linkedin.com/organization-guest/company/ministerstwo-rozwoju" TargetMode="External"/><Relationship Id="rId5" Type="http://schemas.openxmlformats.org/officeDocument/2006/relationships/hyperlink" Target="https://twitter.com/MinRozwoju" TargetMode="External"/><Relationship Id="rId10" Type="http://schemas.openxmlformats.org/officeDocument/2006/relationships/image" Target="../media/image3.png"/><Relationship Id="rId4" Type="http://schemas.openxmlformats.org/officeDocument/2006/relationships/image" Target="../media/image5.png"/><Relationship Id="rId9" Type="http://schemas.openxmlformats.org/officeDocument/2006/relationships/hyperlink" Target="http://www.gov.pl/rozwoj" TargetMode="External"/><Relationship Id="rId1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l podstaw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Obraz 11">
            <a:extLst>
              <a:ext uri="{FF2B5EF4-FFF2-40B4-BE49-F238E27FC236}">
                <a16:creationId xmlns:a16="http://schemas.microsoft.com/office/drawing/2014/main" id="{7CD89AD9-C7BE-4593-A417-042A5FB5F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1014151"/>
            <a:ext cx="7256909" cy="3023711"/>
          </a:xfrm>
          <a:prstGeom prst="rect">
            <a:avLst/>
          </a:prstGeom>
        </p:spPr>
      </p:pic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917585" y="6333235"/>
            <a:ext cx="14299614" cy="305523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lnSpc>
                <a:spcPct val="100000"/>
              </a:lnSpc>
              <a:defRPr sz="4800">
                <a:solidFill>
                  <a:srgbClr val="767779"/>
                </a:solidFill>
              </a:defRPr>
            </a:lvl1pPr>
          </a:lstStyle>
          <a:p>
            <a:endParaRPr dirty="0"/>
          </a:p>
        </p:txBody>
      </p:sp>
      <p:sp>
        <p:nvSpPr>
          <p:cNvPr id="20" name="Holder 2">
            <a:extLst>
              <a:ext uri="{FF2B5EF4-FFF2-40B4-BE49-F238E27FC236}">
                <a16:creationId xmlns:a16="http://schemas.microsoft.com/office/drawing/2014/main" id="{136DE818-ECE0-499F-954A-683A9BBAEB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17586" y="4118767"/>
            <a:ext cx="14287863" cy="208982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8000" b="0" i="0">
                <a:solidFill>
                  <a:srgbClr val="D11632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rzy fotograf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Obraz 19">
            <a:extLst>
              <a:ext uri="{FF2B5EF4-FFF2-40B4-BE49-F238E27FC236}">
                <a16:creationId xmlns:a16="http://schemas.microsoft.com/office/drawing/2014/main" id="{DA2F32D9-A639-4713-A40B-82584FCCA0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8650" y="2759075"/>
            <a:ext cx="7924800" cy="12954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ABBC4A6D-C199-44A2-8633-65134171A2D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98649" y="6340475"/>
            <a:ext cx="3886200" cy="25908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3" name="Symbol zastępczy obrazu 12">
            <a:extLst>
              <a:ext uri="{FF2B5EF4-FFF2-40B4-BE49-F238E27FC236}">
                <a16:creationId xmlns:a16="http://schemas.microsoft.com/office/drawing/2014/main" id="{9F7E81D9-8887-4E20-AA3C-256163B4AD9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280650" y="1158875"/>
            <a:ext cx="10515600" cy="7772400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Holder 3">
            <a:extLst>
              <a:ext uri="{FF2B5EF4-FFF2-40B4-BE49-F238E27FC236}">
                <a16:creationId xmlns:a16="http://schemas.microsoft.com/office/drawing/2014/main" id="{06E23297-1F18-4C5E-8CDD-1BCE9704F7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8650" y="4816475"/>
            <a:ext cx="7910344" cy="1219200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18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4" name="Symbol zastępczy daty 13">
            <a:extLst>
              <a:ext uri="{FF2B5EF4-FFF2-40B4-BE49-F238E27FC236}">
                <a16:creationId xmlns:a16="http://schemas.microsoft.com/office/drawing/2014/main" id="{B167306D-90F2-423B-A571-331D09DD9A1D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Symbol zastępczy numeru slajdu 18">
            <a:extLst>
              <a:ext uri="{FF2B5EF4-FFF2-40B4-BE49-F238E27FC236}">
                <a16:creationId xmlns:a16="http://schemas.microsoft.com/office/drawing/2014/main" id="{B030B93B-388D-48B7-B639-F3E775CC3824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marL="38100">
              <a:spcBef>
                <a:spcPts val="80"/>
              </a:spcBef>
            </a:pPr>
            <a:fld id="{81D60167-4931-47E6-BA6A-407CBD079E47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sp>
        <p:nvSpPr>
          <p:cNvPr id="21" name="Symbol zastępczy obrazu 8">
            <a:extLst>
              <a:ext uri="{FF2B5EF4-FFF2-40B4-BE49-F238E27FC236}">
                <a16:creationId xmlns:a16="http://schemas.microsoft.com/office/drawing/2014/main" id="{9625E2E9-01D3-45E2-AF69-07C198B1C0F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013450" y="6340475"/>
            <a:ext cx="3810000" cy="25908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8" name="Holder 4">
            <a:extLst>
              <a:ext uri="{FF2B5EF4-FFF2-40B4-BE49-F238E27FC236}">
                <a16:creationId xmlns:a16="http://schemas.microsoft.com/office/drawing/2014/main" id="{4E430A03-26DA-4B60-8D8D-FDBA3E23A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www.gov.pl/rozwoj-praca-technologia </a:t>
            </a:r>
          </a:p>
        </p:txBody>
      </p:sp>
      <p:grpSp>
        <p:nvGrpSpPr>
          <p:cNvPr id="29" name="Grupa 28">
            <a:extLst>
              <a:ext uri="{FF2B5EF4-FFF2-40B4-BE49-F238E27FC236}">
                <a16:creationId xmlns:a16="http://schemas.microsoft.com/office/drawing/2014/main" id="{DDCC3803-B36D-480F-BBE8-303C84789AF4}"/>
              </a:ext>
            </a:extLst>
          </p:cNvPr>
          <p:cNvGrpSpPr/>
          <p:nvPr userDrawn="1"/>
        </p:nvGrpSpPr>
        <p:grpSpPr>
          <a:xfrm>
            <a:off x="1887537" y="9007475"/>
            <a:ext cx="5343443" cy="1183797"/>
            <a:chOff x="5784850" y="9007475"/>
            <a:chExt cx="5343442" cy="1183797"/>
          </a:xfrm>
        </p:grpSpPr>
        <p:sp>
          <p:nvSpPr>
            <p:cNvPr id="30" name="object 5">
              <a:extLst>
                <a:ext uri="{FF2B5EF4-FFF2-40B4-BE49-F238E27FC236}">
                  <a16:creationId xmlns:a16="http://schemas.microsoft.com/office/drawing/2014/main" id="{052608D1-4033-47BC-8566-087F697756AA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31" name="Grupa 30">
              <a:extLst>
                <a:ext uri="{FF2B5EF4-FFF2-40B4-BE49-F238E27FC236}">
                  <a16:creationId xmlns:a16="http://schemas.microsoft.com/office/drawing/2014/main" id="{941587AC-4BB5-471F-9ABE-C6648FA74FC2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32" name="Obraz 31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D5ED359B-9A23-4D4D-A0D4-DE700ABED7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33" name="Obraz 32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8285F1AA-6865-4BF5-87D9-C670DBDD36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34" name="Obraz 33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84C6913C-5D13-4269-AC7A-186B9DF239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35" name="Obraz 34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8E4FDEDB-D2AA-465A-BB29-1C671F0D69F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36" name="Obraz 35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6A5F5676-1D07-43E2-96A1-461310CA100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37" name="Obraz 36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44150FE0-E692-4121-95D3-29D9FF9DE3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ytat / wyroznienie">
    <p:bg>
      <p:bgPr>
        <a:solidFill>
          <a:srgbClr val="76777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856506D-FEEC-4EDD-9EEE-1751C7022F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79"/>
            <a:ext cx="4020720" cy="16752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E602FC0-6A1E-4459-A36A-52FE3CCA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99" y="2757536"/>
            <a:ext cx="16330300" cy="6173739"/>
          </a:xfrm>
        </p:spPr>
        <p:txBody>
          <a:bodyPr anchor="ctr"/>
          <a:lstStyle>
            <a:lvl1pPr algn="ctr">
              <a:defRPr sz="5400" i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677F5099-5182-4792-91A6-A051F1BC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6B1B45B7-1371-4494-BE64-269DC05D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sp>
        <p:nvSpPr>
          <p:cNvPr id="7" name="Holder 4">
            <a:extLst>
              <a:ext uri="{FF2B5EF4-FFF2-40B4-BE49-F238E27FC236}">
                <a16:creationId xmlns:a16="http://schemas.microsoft.com/office/drawing/2014/main" id="{F7376D45-9EC9-44DB-9255-A828605B0C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l-PL" sz="1400" dirty="0"/>
              <a:t>www.gov.pl/mrpit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892B755E-87AF-46D5-8A34-243BBD35806B}"/>
              </a:ext>
            </a:extLst>
          </p:cNvPr>
          <p:cNvSpPr/>
          <p:nvPr/>
        </p:nvSpPr>
        <p:spPr>
          <a:xfrm flipV="1">
            <a:off x="1887537" y="9007475"/>
            <a:ext cx="2718379" cy="38100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0" y="0"/>
                </a:moveTo>
                <a:lnTo>
                  <a:pt x="1225042" y="0"/>
                </a:lnTo>
              </a:path>
            </a:pathLst>
          </a:custGeom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Obraz 13">
            <a:hlinkClick r:id="rId3"/>
            <a:extLst>
              <a:ext uri="{FF2B5EF4-FFF2-40B4-BE49-F238E27FC236}">
                <a16:creationId xmlns:a16="http://schemas.microsoft.com/office/drawing/2014/main" id="{4BAFAF25-AFBA-447E-A69D-4F8C1FE57D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58849" y="9911678"/>
            <a:ext cx="261257" cy="261257"/>
          </a:xfrm>
          <a:prstGeom prst="rect">
            <a:avLst/>
          </a:prstGeom>
        </p:spPr>
      </p:pic>
      <p:pic>
        <p:nvPicPr>
          <p:cNvPr id="15" name="Obraz 14">
            <a:hlinkClick r:id="rId5"/>
            <a:extLst>
              <a:ext uri="{FF2B5EF4-FFF2-40B4-BE49-F238E27FC236}">
                <a16:creationId xmlns:a16="http://schemas.microsoft.com/office/drawing/2014/main" id="{10C502B8-2160-4283-AFE7-392E56C65523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4178" y="9945340"/>
            <a:ext cx="261256" cy="212271"/>
          </a:xfrm>
          <a:prstGeom prst="rect">
            <a:avLst/>
          </a:prstGeom>
        </p:spPr>
      </p:pic>
      <p:pic>
        <p:nvPicPr>
          <p:cNvPr id="16" name="Obraz 15">
            <a:hlinkClick r:id="rId7"/>
            <a:extLst>
              <a:ext uri="{FF2B5EF4-FFF2-40B4-BE49-F238E27FC236}">
                <a16:creationId xmlns:a16="http://schemas.microsoft.com/office/drawing/2014/main" id="{F1B25284-E469-407D-BF1E-07A28E64F20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6361" y="9884691"/>
            <a:ext cx="401548" cy="281084"/>
          </a:xfrm>
          <a:prstGeom prst="rect">
            <a:avLst/>
          </a:prstGeom>
        </p:spPr>
      </p:pic>
      <p:pic>
        <p:nvPicPr>
          <p:cNvPr id="17" name="Obraz 16">
            <a:hlinkClick r:id="rId9"/>
            <a:extLst>
              <a:ext uri="{FF2B5EF4-FFF2-40B4-BE49-F238E27FC236}">
                <a16:creationId xmlns:a16="http://schemas.microsoft.com/office/drawing/2014/main" id="{185EDFF7-343D-4299-A2DE-22BA7629E267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898505" y="9929039"/>
            <a:ext cx="244873" cy="244873"/>
          </a:xfrm>
          <a:prstGeom prst="rect">
            <a:avLst/>
          </a:prstGeom>
        </p:spPr>
      </p:pic>
      <p:pic>
        <p:nvPicPr>
          <p:cNvPr id="18" name="Obraz 17">
            <a:hlinkClick r:id="rId11"/>
            <a:extLst>
              <a:ext uri="{FF2B5EF4-FFF2-40B4-BE49-F238E27FC236}">
                <a16:creationId xmlns:a16="http://schemas.microsoft.com/office/drawing/2014/main" id="{71725C24-FE24-4045-8622-F82E305ABBCA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8911" y="9937175"/>
            <a:ext cx="228600" cy="228600"/>
          </a:xfrm>
          <a:prstGeom prst="rect">
            <a:avLst/>
          </a:prstGeom>
        </p:spPr>
      </p:pic>
      <p:pic>
        <p:nvPicPr>
          <p:cNvPr id="19" name="Obraz 18">
            <a:hlinkClick r:id="rId13"/>
            <a:extLst>
              <a:ext uri="{FF2B5EF4-FFF2-40B4-BE49-F238E27FC236}">
                <a16:creationId xmlns:a16="http://schemas.microsoft.com/office/drawing/2014/main" id="{0C01EA09-DB47-4578-923E-294679C05FA1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0839" y="9911678"/>
            <a:ext cx="280141" cy="27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529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grafia + cytat / wyroznienie negatywow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856506D-FEEC-4EDD-9EEE-1751C7022F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79"/>
            <a:ext cx="4020720" cy="16752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E602FC0-6A1E-4459-A36A-52FE3CCA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899" y="2757536"/>
            <a:ext cx="16330300" cy="6173739"/>
          </a:xfrm>
        </p:spPr>
        <p:txBody>
          <a:bodyPr anchor="ctr"/>
          <a:lstStyle>
            <a:lvl1pPr algn="ctr">
              <a:defRPr sz="5400" i="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677F5099-5182-4792-91A6-A051F1BC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6B1B45B7-1371-4494-BE64-269DC05D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sp>
        <p:nvSpPr>
          <p:cNvPr id="20" name="Holder 4">
            <a:extLst>
              <a:ext uri="{FF2B5EF4-FFF2-40B4-BE49-F238E27FC236}">
                <a16:creationId xmlns:a16="http://schemas.microsoft.com/office/drawing/2014/main" id="{6661FF0B-0EEF-4B2A-AA72-84986B216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l-PL" sz="1400" dirty="0"/>
              <a:t>www.gov.pl/rozwoj-praca-technologia </a:t>
            </a:r>
          </a:p>
        </p:txBody>
      </p:sp>
      <p:sp>
        <p:nvSpPr>
          <p:cNvPr id="21" name="object 5">
            <a:extLst>
              <a:ext uri="{FF2B5EF4-FFF2-40B4-BE49-F238E27FC236}">
                <a16:creationId xmlns:a16="http://schemas.microsoft.com/office/drawing/2014/main" id="{8EB9BD4E-FCF5-4497-A65D-48133D3A6F6B}"/>
              </a:ext>
            </a:extLst>
          </p:cNvPr>
          <p:cNvSpPr/>
          <p:nvPr userDrawn="1"/>
        </p:nvSpPr>
        <p:spPr>
          <a:xfrm flipV="1">
            <a:off x="1887537" y="9007475"/>
            <a:ext cx="2718379" cy="38100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0" y="0"/>
                </a:moveTo>
                <a:lnTo>
                  <a:pt x="1225042" y="0"/>
                </a:lnTo>
              </a:path>
            </a:pathLst>
          </a:custGeom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raz 21">
            <a:hlinkClick r:id="rId3"/>
            <a:extLst>
              <a:ext uri="{FF2B5EF4-FFF2-40B4-BE49-F238E27FC236}">
                <a16:creationId xmlns:a16="http://schemas.microsoft.com/office/drawing/2014/main" id="{B5C85CB4-FB8B-4205-9A5A-822378F24D1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58849" y="9911678"/>
            <a:ext cx="261257" cy="261257"/>
          </a:xfrm>
          <a:prstGeom prst="rect">
            <a:avLst/>
          </a:prstGeom>
        </p:spPr>
      </p:pic>
      <p:pic>
        <p:nvPicPr>
          <p:cNvPr id="23" name="Obraz 22">
            <a:hlinkClick r:id="rId5"/>
            <a:extLst>
              <a:ext uri="{FF2B5EF4-FFF2-40B4-BE49-F238E27FC236}">
                <a16:creationId xmlns:a16="http://schemas.microsoft.com/office/drawing/2014/main" id="{364E68B4-DE20-476C-9A27-6066D89D8A34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64178" y="9945340"/>
            <a:ext cx="261256" cy="212271"/>
          </a:xfrm>
          <a:prstGeom prst="rect">
            <a:avLst/>
          </a:prstGeom>
        </p:spPr>
      </p:pic>
      <p:pic>
        <p:nvPicPr>
          <p:cNvPr id="24" name="Obraz 23">
            <a:hlinkClick r:id="rId7"/>
            <a:extLst>
              <a:ext uri="{FF2B5EF4-FFF2-40B4-BE49-F238E27FC236}">
                <a16:creationId xmlns:a16="http://schemas.microsoft.com/office/drawing/2014/main" id="{60B9FA82-AE78-40E7-B63E-55D242F79C6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46361" y="9884691"/>
            <a:ext cx="401548" cy="281084"/>
          </a:xfrm>
          <a:prstGeom prst="rect">
            <a:avLst/>
          </a:prstGeom>
        </p:spPr>
      </p:pic>
      <p:pic>
        <p:nvPicPr>
          <p:cNvPr id="25" name="Obraz 24">
            <a:hlinkClick r:id="rId9"/>
            <a:extLst>
              <a:ext uri="{FF2B5EF4-FFF2-40B4-BE49-F238E27FC236}">
                <a16:creationId xmlns:a16="http://schemas.microsoft.com/office/drawing/2014/main" id="{D38E9638-5524-4D7A-B6A2-7C10A97D7DD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1898505" y="9929039"/>
            <a:ext cx="244873" cy="244873"/>
          </a:xfrm>
          <a:prstGeom prst="rect">
            <a:avLst/>
          </a:prstGeom>
        </p:spPr>
      </p:pic>
      <p:pic>
        <p:nvPicPr>
          <p:cNvPr id="26" name="Obraz 25">
            <a:hlinkClick r:id="rId11"/>
            <a:extLst>
              <a:ext uri="{FF2B5EF4-FFF2-40B4-BE49-F238E27FC236}">
                <a16:creationId xmlns:a16="http://schemas.microsoft.com/office/drawing/2014/main" id="{445A5CD9-FB94-4A48-8DF8-E28A1AE95520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28911" y="9937175"/>
            <a:ext cx="228600" cy="228600"/>
          </a:xfrm>
          <a:prstGeom prst="rect">
            <a:avLst/>
          </a:prstGeom>
        </p:spPr>
      </p:pic>
      <p:pic>
        <p:nvPicPr>
          <p:cNvPr id="27" name="Obraz 26">
            <a:hlinkClick r:id="rId13"/>
            <a:extLst>
              <a:ext uri="{FF2B5EF4-FFF2-40B4-BE49-F238E27FC236}">
                <a16:creationId xmlns:a16="http://schemas.microsoft.com/office/drawing/2014/main" id="{D62C77B7-A745-4CAA-B2DB-608DD61A4D8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50839" y="9911678"/>
            <a:ext cx="280141" cy="27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284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Wyk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49" y="1158876"/>
            <a:ext cx="12432349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566650" y="3521075"/>
            <a:ext cx="5638800" cy="5410200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28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spcBef>
                <a:spcPts val="80"/>
              </a:spcBef>
            </a:pPr>
            <a:fld id="{9938A621-5A8E-497E-9A8A-F0BECC9AA590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sp>
        <p:nvSpPr>
          <p:cNvPr id="8" name="Symbol zastępczy wykresu 7">
            <a:extLst>
              <a:ext uri="{FF2B5EF4-FFF2-40B4-BE49-F238E27FC236}">
                <a16:creationId xmlns:a16="http://schemas.microsoft.com/office/drawing/2014/main" id="{9D936D50-75EF-4D19-8EA0-FC2C17F9A25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898650" y="3521075"/>
            <a:ext cx="10210800" cy="5410200"/>
          </a:xfrm>
        </p:spPr>
        <p:txBody>
          <a:bodyPr/>
          <a:lstStyle/>
          <a:p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BB8A3D60-5D1B-400B-A6A2-8FC1A714E3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9" name="Holder 4">
            <a:extLst>
              <a:ext uri="{FF2B5EF4-FFF2-40B4-BE49-F238E27FC236}">
                <a16:creationId xmlns:a16="http://schemas.microsoft.com/office/drawing/2014/main" id="{9779E1B5-702F-4405-B508-FC8117EA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 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EE5CD056-B4CA-404C-9A58-233BE7F785DF}"/>
              </a:ext>
            </a:extLst>
          </p:cNvPr>
          <p:cNvGrpSpPr/>
          <p:nvPr userDrawn="1"/>
        </p:nvGrpSpPr>
        <p:grpSpPr>
          <a:xfrm>
            <a:off x="1887537" y="9007475"/>
            <a:ext cx="5343443" cy="1183797"/>
            <a:chOff x="5784850" y="9007475"/>
            <a:chExt cx="5343442" cy="1183797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40229E74-6508-4024-900C-F0A94DC9CD93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3" name="Grupa 12">
              <a:extLst>
                <a:ext uri="{FF2B5EF4-FFF2-40B4-BE49-F238E27FC236}">
                  <a16:creationId xmlns:a16="http://schemas.microsoft.com/office/drawing/2014/main" id="{702C2E3A-9039-4E0C-B285-3D4386E7D81A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14" name="Obraz 13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96FA1BB3-E87C-4A9C-A7B9-7FFCC562CF8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5" name="Obraz 14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48C22B59-9933-4176-9123-15F1A8F0141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16" name="Obraz 15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E6E9ABEE-01B9-4927-9685-9DC143360F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17" name="Obraz 16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8299FDBF-DC0E-4969-81E5-CA5E79D115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18" name="Obraz 17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CD583684-78FC-4AAE-B41B-5D77D909E5B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19" name="Obraz 18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B4AD76E2-8B29-463B-8BDD-825936BD1B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6114545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wykre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49" y="1158876"/>
            <a:ext cx="12432349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spcBef>
                <a:spcPts val="80"/>
              </a:spcBef>
            </a:pPr>
            <a:fld id="{9938A621-5A8E-497E-9A8A-F0BECC9AA590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sp>
        <p:nvSpPr>
          <p:cNvPr id="8" name="Symbol zastępczy wykresu 7">
            <a:extLst>
              <a:ext uri="{FF2B5EF4-FFF2-40B4-BE49-F238E27FC236}">
                <a16:creationId xmlns:a16="http://schemas.microsoft.com/office/drawing/2014/main" id="{9D936D50-75EF-4D19-8EA0-FC2C17F9A253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1898650" y="3521075"/>
            <a:ext cx="16306800" cy="5410200"/>
          </a:xfrm>
        </p:spPr>
        <p:txBody>
          <a:bodyPr/>
          <a:lstStyle/>
          <a:p>
            <a:endParaRPr lang="pl-PL"/>
          </a:p>
        </p:txBody>
      </p:sp>
      <p:pic>
        <p:nvPicPr>
          <p:cNvPr id="10" name="Obraz 9">
            <a:extLst>
              <a:ext uri="{FF2B5EF4-FFF2-40B4-BE49-F238E27FC236}">
                <a16:creationId xmlns:a16="http://schemas.microsoft.com/office/drawing/2014/main" id="{BB8A3D60-5D1B-400B-A6A2-8FC1A714E32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9" name="Holder 4">
            <a:extLst>
              <a:ext uri="{FF2B5EF4-FFF2-40B4-BE49-F238E27FC236}">
                <a16:creationId xmlns:a16="http://schemas.microsoft.com/office/drawing/2014/main" id="{1DC5747F-B2F4-42AD-B2C9-1339AB324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 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0F9088E8-060D-4754-A398-89A44113A519}"/>
              </a:ext>
            </a:extLst>
          </p:cNvPr>
          <p:cNvGrpSpPr/>
          <p:nvPr userDrawn="1"/>
        </p:nvGrpSpPr>
        <p:grpSpPr>
          <a:xfrm>
            <a:off x="1887537" y="9007475"/>
            <a:ext cx="5343443" cy="1183797"/>
            <a:chOff x="5784850" y="9007475"/>
            <a:chExt cx="5343442" cy="1183797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B0AAA9BB-1509-48D8-A87B-2E588C2D6BF7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3" name="Grupa 12">
              <a:extLst>
                <a:ext uri="{FF2B5EF4-FFF2-40B4-BE49-F238E27FC236}">
                  <a16:creationId xmlns:a16="http://schemas.microsoft.com/office/drawing/2014/main" id="{E92087D1-68D6-4277-BE66-BD0D8011DA57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14" name="Obraz 13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9F99A339-997D-4679-8BA1-5B2FF9B7D1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5" name="Obraz 14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F72A58AD-AEB2-4569-9A4A-BEA452FC51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16" name="Obraz 15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360F6A2D-DB62-4D28-9FC2-F084E19897E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17" name="Obraz 16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315EAB02-A160-44CA-A666-BC5815BD806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18" name="Obraz 17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67140690-33D4-4B17-AA20-93A3BD08F3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19" name="Obraz 18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E42FA894-A777-4269-B2B5-3894B2307A3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1686723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t rela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98649" y="2757536"/>
            <a:ext cx="16318549" cy="1296939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E77E5A3E-A384-46CE-AE07-0C69C1D370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30730" y="549275"/>
            <a:ext cx="4020720" cy="2359309"/>
          </a:xfrm>
          <a:prstGeom prst="rect">
            <a:avLst/>
          </a:prstGeom>
        </p:spPr>
      </p:pic>
      <p:sp>
        <p:nvSpPr>
          <p:cNvPr id="8" name="Symbol zastępczy obiektu SmartArt 7">
            <a:extLst>
              <a:ext uri="{FF2B5EF4-FFF2-40B4-BE49-F238E27FC236}">
                <a16:creationId xmlns:a16="http://schemas.microsoft.com/office/drawing/2014/main" id="{459C44DA-9174-41B7-B84C-CD52B70A8B89}"/>
              </a:ext>
            </a:extLst>
          </p:cNvPr>
          <p:cNvSpPr>
            <a:spLocks noGrp="1"/>
          </p:cNvSpPr>
          <p:nvPr>
            <p:ph type="dgm" sz="quarter" idx="10"/>
          </p:nvPr>
        </p:nvSpPr>
        <p:spPr>
          <a:xfrm>
            <a:off x="6242050" y="1158875"/>
            <a:ext cx="13862050" cy="7772400"/>
          </a:xfrm>
        </p:spPr>
        <p:txBody>
          <a:bodyPr/>
          <a:lstStyle/>
          <a:p>
            <a:endParaRPr lang="pl-PL"/>
          </a:p>
        </p:txBody>
      </p:sp>
      <p:sp>
        <p:nvSpPr>
          <p:cNvPr id="9" name="Holder 3">
            <a:extLst>
              <a:ext uri="{FF2B5EF4-FFF2-40B4-BE49-F238E27FC236}">
                <a16:creationId xmlns:a16="http://schemas.microsoft.com/office/drawing/2014/main" id="{4C781513-F0F7-432F-993E-D60F00FB27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898650" y="4816475"/>
            <a:ext cx="3886200" cy="4114800"/>
          </a:xfrm>
        </p:spPr>
        <p:txBody>
          <a:bodyPr lIns="0" tIns="0" rIns="0" bIns="0"/>
          <a:lstStyle>
            <a:lvl1pPr>
              <a:lnSpc>
                <a:spcPct val="100000"/>
              </a:lnSpc>
              <a:defRPr sz="2800"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10" name="Holder 4">
            <a:extLst>
              <a:ext uri="{FF2B5EF4-FFF2-40B4-BE49-F238E27FC236}">
                <a16:creationId xmlns:a16="http://schemas.microsoft.com/office/drawing/2014/main" id="{ABE18FFF-5A09-4440-93FE-004BF54C6C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</a:t>
            </a:r>
          </a:p>
        </p:txBody>
      </p:sp>
      <p:grpSp>
        <p:nvGrpSpPr>
          <p:cNvPr id="11" name="Grupa 10">
            <a:extLst>
              <a:ext uri="{FF2B5EF4-FFF2-40B4-BE49-F238E27FC236}">
                <a16:creationId xmlns:a16="http://schemas.microsoft.com/office/drawing/2014/main" id="{73714A55-80CE-43F0-B17E-8235F3174834}"/>
              </a:ext>
            </a:extLst>
          </p:cNvPr>
          <p:cNvGrpSpPr/>
          <p:nvPr userDrawn="1"/>
        </p:nvGrpSpPr>
        <p:grpSpPr>
          <a:xfrm>
            <a:off x="1887537" y="9007475"/>
            <a:ext cx="5343443" cy="1183797"/>
            <a:chOff x="5784850" y="9007475"/>
            <a:chExt cx="5343442" cy="1183797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CC446321-2515-4D32-A60A-86235E441233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3" name="Grupa 12">
              <a:extLst>
                <a:ext uri="{FF2B5EF4-FFF2-40B4-BE49-F238E27FC236}">
                  <a16:creationId xmlns:a16="http://schemas.microsoft.com/office/drawing/2014/main" id="{5A0817D0-28FE-42EB-85A5-962110A9D122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14" name="Obraz 13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D77D1603-1AB1-40A5-A335-4BF1FDAF9B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5" name="Obraz 14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C23E86F1-E535-4256-BCDD-797F1C48B2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16" name="Obraz 15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96091F8D-FE59-41FA-9825-59049CDB1F6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17" name="Obraz 16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73A55AC8-B416-4BE5-BA95-C64903F003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18" name="Obraz 17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F550B88E-84B3-4224-AF76-72160F439C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19" name="Obraz 18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FBE6CCC3-8435-44A4-B22F-D26BA49C9B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sp>
        <p:nvSpPr>
          <p:cNvPr id="5" name="Holder 4">
            <a:extLst>
              <a:ext uri="{FF2B5EF4-FFF2-40B4-BE49-F238E27FC236}">
                <a16:creationId xmlns:a16="http://schemas.microsoft.com/office/drawing/2014/main" id="{94FF51B6-C746-4D7F-967D-A5EFE0E71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</a:t>
            </a:r>
          </a:p>
        </p:txBody>
      </p:sp>
      <p:grpSp>
        <p:nvGrpSpPr>
          <p:cNvPr id="6" name="Grupa 5">
            <a:extLst>
              <a:ext uri="{FF2B5EF4-FFF2-40B4-BE49-F238E27FC236}">
                <a16:creationId xmlns:a16="http://schemas.microsoft.com/office/drawing/2014/main" id="{D0428213-3637-4E3D-BB95-AA0106E03024}"/>
              </a:ext>
            </a:extLst>
          </p:cNvPr>
          <p:cNvGrpSpPr/>
          <p:nvPr userDrawn="1"/>
        </p:nvGrpSpPr>
        <p:grpSpPr>
          <a:xfrm>
            <a:off x="1887537" y="9007475"/>
            <a:ext cx="5343443" cy="1183797"/>
            <a:chOff x="5784850" y="9007475"/>
            <a:chExt cx="5343442" cy="1183797"/>
          </a:xfrm>
        </p:grpSpPr>
        <p:sp>
          <p:nvSpPr>
            <p:cNvPr id="7" name="object 5">
              <a:extLst>
                <a:ext uri="{FF2B5EF4-FFF2-40B4-BE49-F238E27FC236}">
                  <a16:creationId xmlns:a16="http://schemas.microsoft.com/office/drawing/2014/main" id="{4FF0610F-C87E-45D2-B41D-A3849A0DD3ED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8" name="Grupa 7">
              <a:extLst>
                <a:ext uri="{FF2B5EF4-FFF2-40B4-BE49-F238E27FC236}">
                  <a16:creationId xmlns:a16="http://schemas.microsoft.com/office/drawing/2014/main" id="{99E07DD7-DD9E-499B-849D-EC666D77FD49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9" name="Obraz 8" descr="Obraz zawierający rysunek&#10;&#10;Opis wygenerowany automatycznie">
                <a:hlinkClick r:id="rId2"/>
                <a:extLst>
                  <a:ext uri="{FF2B5EF4-FFF2-40B4-BE49-F238E27FC236}">
                    <a16:creationId xmlns:a16="http://schemas.microsoft.com/office/drawing/2014/main" id="{A98F926C-83B1-43C4-B340-5680762BB0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0" name="Obraz 9" descr="Obraz zawierający siekiera&#10;&#10;Opis wygenerowany automatycznie">
                <a:hlinkClick r:id="rId4"/>
                <a:extLst>
                  <a:ext uri="{FF2B5EF4-FFF2-40B4-BE49-F238E27FC236}">
                    <a16:creationId xmlns:a16="http://schemas.microsoft.com/office/drawing/2014/main" id="{463257D5-D9FE-42D4-8A66-51ED62D0898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11" name="Obraz 10" descr="Obraz zawierający rysunek&#10;&#10;Opis wygenerowany automatycznie">
                <a:hlinkClick r:id="rId6"/>
                <a:extLst>
                  <a:ext uri="{FF2B5EF4-FFF2-40B4-BE49-F238E27FC236}">
                    <a16:creationId xmlns:a16="http://schemas.microsoft.com/office/drawing/2014/main" id="{96FE4044-243D-4691-99DC-73322F7A912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12" name="Obraz 11" descr="Obraz zawierający rysunek&#10;&#10;Opis wygenerowany automatycznie">
                <a:hlinkClick r:id="rId8"/>
                <a:extLst>
                  <a:ext uri="{FF2B5EF4-FFF2-40B4-BE49-F238E27FC236}">
                    <a16:creationId xmlns:a16="http://schemas.microsoft.com/office/drawing/2014/main" id="{6870E984-733D-414C-8ABC-B94800CB818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13" name="Obraz 12" descr="Obraz zawierający budynek&#10;&#10;Opis wygenerowany automatycznie">
                <a:hlinkClick r:id="rId10"/>
                <a:extLst>
                  <a:ext uri="{FF2B5EF4-FFF2-40B4-BE49-F238E27FC236}">
                    <a16:creationId xmlns:a16="http://schemas.microsoft.com/office/drawing/2014/main" id="{1CAD5FA0-5594-4F93-99D6-144F60ED62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14" name="Obraz 13" descr="Obraz zawierający rysunek&#10;&#10;Opis wygenerowany automatycznie">
                <a:hlinkClick r:id="rId12"/>
                <a:extLst>
                  <a:ext uri="{FF2B5EF4-FFF2-40B4-BE49-F238E27FC236}">
                    <a16:creationId xmlns:a16="http://schemas.microsoft.com/office/drawing/2014/main" id="{57F2C8E6-6B86-494F-97E2-3A62BB2639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l fotografi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917586" y="4118767"/>
            <a:ext cx="14287863" cy="2089821"/>
          </a:xfrm>
          <a:prstGeom prst="rect">
            <a:avLst/>
          </a:prstGeom>
        </p:spPr>
        <p:txBody>
          <a:bodyPr wrap="square" lIns="0" tIns="0" rIns="0" bIns="0">
            <a:normAutofit/>
          </a:bodyPr>
          <a:lstStyle>
            <a:lvl1pPr>
              <a:defRPr sz="8000" b="0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917585" y="6333236"/>
            <a:ext cx="14299614" cy="2827337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lnSpc>
                <a:spcPct val="100000"/>
              </a:lnSpc>
              <a:defRPr sz="48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pic>
        <p:nvPicPr>
          <p:cNvPr id="12" name="Obraz 11">
            <a:extLst>
              <a:ext uri="{FF2B5EF4-FFF2-40B4-BE49-F238E27FC236}">
                <a16:creationId xmlns:a16="http://schemas.microsoft.com/office/drawing/2014/main" id="{45FC68C2-5BBC-4722-BD2B-20EA7133F8D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1014151"/>
            <a:ext cx="7256908" cy="302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42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50" y="1158875"/>
            <a:ext cx="12420600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533200F-B85E-4C3E-AA45-6992B451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46F7F88F-7083-4328-8D9C-175C1AFE1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84850" y="3521075"/>
            <a:ext cx="12420600" cy="54102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3200">
                <a:solidFill>
                  <a:srgbClr val="D11632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2" name="object 5">
            <a:extLst>
              <a:ext uri="{FF2B5EF4-FFF2-40B4-BE49-F238E27FC236}">
                <a16:creationId xmlns:a16="http://schemas.microsoft.com/office/drawing/2014/main" id="{ED9C0DB0-74F6-4433-B5F9-0907A48ED0EE}"/>
              </a:ext>
            </a:extLst>
          </p:cNvPr>
          <p:cNvSpPr/>
          <p:nvPr/>
        </p:nvSpPr>
        <p:spPr>
          <a:xfrm flipV="1">
            <a:off x="1738010" y="7345237"/>
            <a:ext cx="2065640" cy="38100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0" y="0"/>
                </a:moveTo>
                <a:lnTo>
                  <a:pt x="1225042" y="0"/>
                </a:lnTo>
              </a:path>
            </a:pathLst>
          </a:custGeom>
          <a:ln w="38100">
            <a:solidFill>
              <a:srgbClr val="D11632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 txBox="1">
            <a:spLocks/>
          </p:cNvSpPr>
          <p:nvPr userDrawn="1"/>
        </p:nvSpPr>
        <p:spPr>
          <a:xfrm>
            <a:off x="2068508" y="8692650"/>
            <a:ext cx="34160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rgbClr val="D1163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767779"/>
                </a:solidFill>
              </a:rPr>
              <a:t>www.twitter.com/mrpit_gov_pl</a:t>
            </a:r>
          </a:p>
        </p:txBody>
      </p:sp>
      <p:sp>
        <p:nvSpPr>
          <p:cNvPr id="22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 txBox="1">
            <a:spLocks/>
          </p:cNvSpPr>
          <p:nvPr userDrawn="1"/>
        </p:nvSpPr>
        <p:spPr>
          <a:xfrm>
            <a:off x="2068508" y="9082557"/>
            <a:ext cx="34160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rgbClr val="D1163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767779"/>
                </a:solidFill>
              </a:rPr>
              <a:t>www.facebook.com/MRPiTGOVPL</a:t>
            </a:r>
          </a:p>
        </p:txBody>
      </p:sp>
      <p:sp>
        <p:nvSpPr>
          <p:cNvPr id="23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 txBox="1">
            <a:spLocks/>
          </p:cNvSpPr>
          <p:nvPr userDrawn="1"/>
        </p:nvSpPr>
        <p:spPr>
          <a:xfrm>
            <a:off x="2095640" y="9488112"/>
            <a:ext cx="34160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rgbClr val="D1163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767779"/>
                </a:solidFill>
              </a:rPr>
              <a:t>www.youtube.com/MRPIT_GOV_PL</a:t>
            </a:r>
          </a:p>
        </p:txBody>
      </p:sp>
      <p:sp>
        <p:nvSpPr>
          <p:cNvPr id="24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 txBox="1">
            <a:spLocks/>
          </p:cNvSpPr>
          <p:nvPr userDrawn="1"/>
        </p:nvSpPr>
        <p:spPr>
          <a:xfrm>
            <a:off x="2095640" y="10224652"/>
            <a:ext cx="34160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rgbClr val="D1163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767779"/>
                </a:solidFill>
              </a:rPr>
              <a:t>www.instagram.com/ministerstworozwoju </a:t>
            </a:r>
          </a:p>
        </p:txBody>
      </p:sp>
      <p:sp>
        <p:nvSpPr>
          <p:cNvPr id="25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 txBox="1">
            <a:spLocks/>
          </p:cNvSpPr>
          <p:nvPr userDrawn="1"/>
        </p:nvSpPr>
        <p:spPr>
          <a:xfrm>
            <a:off x="2095640" y="9858831"/>
            <a:ext cx="34160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rgbClr val="D1163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767779"/>
                </a:solidFill>
              </a:rPr>
              <a:t>www.linkedin.com/company/mrpit_gov_pl</a:t>
            </a:r>
          </a:p>
        </p:txBody>
      </p:sp>
      <p:sp>
        <p:nvSpPr>
          <p:cNvPr id="26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 txBox="1">
            <a:spLocks/>
          </p:cNvSpPr>
          <p:nvPr userDrawn="1"/>
        </p:nvSpPr>
        <p:spPr>
          <a:xfrm>
            <a:off x="2076013" y="8296230"/>
            <a:ext cx="341602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pl-PL"/>
            </a:defPPr>
            <a:lvl1pPr marL="0" algn="l" defTabSz="914400" rtl="0" eaLnBrk="1" latinLnBrk="0" hangingPunct="1">
              <a:defRPr sz="1800" kern="1200">
                <a:solidFill>
                  <a:srgbClr val="D1163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400" dirty="0">
                <a:solidFill>
                  <a:srgbClr val="767779"/>
                </a:solidFill>
              </a:rPr>
              <a:t>www.gov.pl/rozwoj-praca-technologia</a:t>
            </a:r>
          </a:p>
        </p:txBody>
      </p:sp>
      <p:pic>
        <p:nvPicPr>
          <p:cNvPr id="27" name="Obraz 26" descr="Obraz zawierający rysunek&#10;&#10;Opis wygenerowany automatycznie">
            <a:hlinkClick r:id="rId3"/>
            <a:extLst>
              <a:ext uri="{FF2B5EF4-FFF2-40B4-BE49-F238E27FC236}">
                <a16:creationId xmlns:a16="http://schemas.microsoft.com/office/drawing/2014/main" id="{6BD5BBA1-84F2-4494-9173-C5CB25305BE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670050" y="8245475"/>
            <a:ext cx="244873" cy="244873"/>
          </a:xfrm>
          <a:prstGeom prst="rect">
            <a:avLst/>
          </a:prstGeom>
        </p:spPr>
      </p:pic>
      <p:pic>
        <p:nvPicPr>
          <p:cNvPr id="28" name="Obraz 27" descr="Obraz zawierający siekiera&#10;&#10;Opis wygenerowany automatycznie">
            <a:hlinkClick r:id="rId5"/>
            <a:extLst>
              <a:ext uri="{FF2B5EF4-FFF2-40B4-BE49-F238E27FC236}">
                <a16:creationId xmlns:a16="http://schemas.microsoft.com/office/drawing/2014/main" id="{DF148978-8F09-4850-9366-A736CD316C29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0" y="8642804"/>
            <a:ext cx="261257" cy="212271"/>
          </a:xfrm>
          <a:prstGeom prst="rect">
            <a:avLst/>
          </a:prstGeom>
        </p:spPr>
      </p:pic>
      <p:pic>
        <p:nvPicPr>
          <p:cNvPr id="29" name="Obraz 28" descr="Obraz zawierający rysunek&#10;&#10;Opis wygenerowany automatycznie">
            <a:hlinkClick r:id="rId7"/>
            <a:extLst>
              <a:ext uri="{FF2B5EF4-FFF2-40B4-BE49-F238E27FC236}">
                <a16:creationId xmlns:a16="http://schemas.microsoft.com/office/drawing/2014/main" id="{DABE0AAB-C356-416D-806D-D675FF9CFCB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0" y="9007475"/>
            <a:ext cx="261257" cy="261257"/>
          </a:xfrm>
          <a:prstGeom prst="rect">
            <a:avLst/>
          </a:prstGeom>
        </p:spPr>
      </p:pic>
      <p:pic>
        <p:nvPicPr>
          <p:cNvPr id="30" name="Obraz 29" descr="Obraz zawierający rysunek&#10;&#10;Opis wygenerowany automatycznie">
            <a:hlinkClick r:id="rId9"/>
            <a:extLst>
              <a:ext uri="{FF2B5EF4-FFF2-40B4-BE49-F238E27FC236}">
                <a16:creationId xmlns:a16="http://schemas.microsoft.com/office/drawing/2014/main" id="{4AD7FBEF-8365-42CE-A76E-C37134C39063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278" y="9464675"/>
            <a:ext cx="326572" cy="228600"/>
          </a:xfrm>
          <a:prstGeom prst="rect">
            <a:avLst/>
          </a:prstGeom>
        </p:spPr>
      </p:pic>
      <p:pic>
        <p:nvPicPr>
          <p:cNvPr id="31" name="Obraz 30" descr="Obraz zawierający budynek&#10;&#10;Opis wygenerowany automatycznie">
            <a:hlinkClick r:id="rId11"/>
            <a:extLst>
              <a:ext uri="{FF2B5EF4-FFF2-40B4-BE49-F238E27FC236}">
                <a16:creationId xmlns:a16="http://schemas.microsoft.com/office/drawing/2014/main" id="{5D58C930-EFB8-40C0-BCED-FCD5BEA6C0E9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0" y="9845675"/>
            <a:ext cx="228600" cy="228600"/>
          </a:xfrm>
          <a:prstGeom prst="rect">
            <a:avLst/>
          </a:prstGeom>
        </p:spPr>
      </p:pic>
      <p:pic>
        <p:nvPicPr>
          <p:cNvPr id="32" name="Obraz 31" descr="Obraz zawierający rysunek&#10;&#10;Opis wygenerowany automatycznie">
            <a:hlinkClick r:id="rId13"/>
            <a:extLst>
              <a:ext uri="{FF2B5EF4-FFF2-40B4-BE49-F238E27FC236}">
                <a16:creationId xmlns:a16="http://schemas.microsoft.com/office/drawing/2014/main" id="{910F33B3-C553-42CF-8150-D039271F8486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050" y="10226675"/>
            <a:ext cx="280141" cy="27959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50" y="1158875"/>
            <a:ext cx="12420600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533200F-B85E-4C3E-AA45-6992B451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46F7F88F-7083-4328-8D9C-175C1AFE1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84850" y="3521075"/>
            <a:ext cx="12420600" cy="54102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3200">
                <a:solidFill>
                  <a:srgbClr val="D11632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6818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 </a:t>
            </a:r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8BA2122C-A3DF-408F-850C-316CA70223E5}"/>
              </a:ext>
            </a:extLst>
          </p:cNvPr>
          <p:cNvGrpSpPr/>
          <p:nvPr userDrawn="1"/>
        </p:nvGrpSpPr>
        <p:grpSpPr>
          <a:xfrm>
            <a:off x="5784850" y="9007475"/>
            <a:ext cx="5343443" cy="1183797"/>
            <a:chOff x="5784850" y="9007475"/>
            <a:chExt cx="5343442" cy="1183797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ED9C0DB0-74F6-4433-B5F9-0907A48ED0EE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" name="Grupa 13">
              <a:extLst>
                <a:ext uri="{FF2B5EF4-FFF2-40B4-BE49-F238E27FC236}">
                  <a16:creationId xmlns:a16="http://schemas.microsoft.com/office/drawing/2014/main" id="{032F6D97-9178-428A-AB4C-CE45FB7E2150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15" name="Obraz 14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DABE0AAB-C356-416D-806D-D675FF9CF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6" name="Obraz 15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DF148978-8F09-4850-9366-A736CD316C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17" name="Obraz 16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4AD7FBEF-8365-42CE-A76E-C37134C390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18" name="Obraz 17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6BD5BBA1-84F2-4494-9173-C5CB25305B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19" name="Obraz 18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5D58C930-EFB8-40C0-BCED-FCD5BEA6C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20" name="Obraz 19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910F33B3-C553-42CF-8150-D039271F84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150380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negatywowy + fotografia w 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6856506D-FEEC-4EDD-9EEE-1751C7022F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79"/>
            <a:ext cx="4020720" cy="1675299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E602FC0-6A1E-4459-A36A-52FE3CCAFB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4849" y="1158876"/>
            <a:ext cx="12432349" cy="1600200"/>
          </a:xfrm>
        </p:spPr>
        <p:txBody>
          <a:bodyPr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8" name="Symbol zastępczy daty 7">
            <a:extLst>
              <a:ext uri="{FF2B5EF4-FFF2-40B4-BE49-F238E27FC236}">
                <a16:creationId xmlns:a16="http://schemas.microsoft.com/office/drawing/2014/main" id="{677F5099-5182-4792-91A6-A051F1BC4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ymbol zastępczy numeru slajdu 9">
            <a:extLst>
              <a:ext uri="{FF2B5EF4-FFF2-40B4-BE49-F238E27FC236}">
                <a16:creationId xmlns:a16="http://schemas.microsoft.com/office/drawing/2014/main" id="{6B1B45B7-1371-4494-BE64-269DC05D4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sp>
        <p:nvSpPr>
          <p:cNvPr id="12" name="Symbol zastępczy tekstu 11">
            <a:extLst>
              <a:ext uri="{FF2B5EF4-FFF2-40B4-BE49-F238E27FC236}">
                <a16:creationId xmlns:a16="http://schemas.microsoft.com/office/drawing/2014/main" id="{F98191BF-B6F1-42B0-A4E5-D767D9CA83D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84850" y="3521075"/>
            <a:ext cx="12420600" cy="54102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3200">
                <a:solidFill>
                  <a:schemeClr val="bg1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>
                <a:solidFill>
                  <a:schemeClr val="bg1"/>
                </a:solidFill>
              </a:defRPr>
            </a:lvl2pPr>
            <a:lvl3pPr>
              <a:lnSpc>
                <a:spcPct val="100000"/>
              </a:lnSpc>
              <a:spcAft>
                <a:spcPts val="1200"/>
              </a:spcAft>
              <a:defRPr>
                <a:solidFill>
                  <a:schemeClr val="bg1"/>
                </a:solidFill>
              </a:defRPr>
            </a:lvl3pPr>
            <a:lvl4pPr>
              <a:lnSpc>
                <a:spcPct val="100000"/>
              </a:lnSpc>
              <a:spcAft>
                <a:spcPts val="1200"/>
              </a:spcAft>
              <a:defRPr>
                <a:solidFill>
                  <a:schemeClr val="bg1"/>
                </a:solidFill>
              </a:defRPr>
            </a:lvl4pPr>
            <a:lvl5pPr>
              <a:lnSpc>
                <a:spcPct val="100000"/>
              </a:lnSpc>
              <a:spcAft>
                <a:spcPts val="1200"/>
              </a:spcAft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22" name="Holder 4">
            <a:extLst>
              <a:ext uri="{FF2B5EF4-FFF2-40B4-BE49-F238E27FC236}">
                <a16:creationId xmlns:a16="http://schemas.microsoft.com/office/drawing/2014/main" id="{54BA32D5-9400-4E83-8CCA-95318862A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6818" y="9943753"/>
            <a:ext cx="1600200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pl-PL" sz="1400" dirty="0"/>
              <a:t>www.gov.pl/rrozwoj-praca-technologia</a:t>
            </a:r>
          </a:p>
        </p:txBody>
      </p:sp>
      <p:sp>
        <p:nvSpPr>
          <p:cNvPr id="23" name="object 5">
            <a:extLst>
              <a:ext uri="{FF2B5EF4-FFF2-40B4-BE49-F238E27FC236}">
                <a16:creationId xmlns:a16="http://schemas.microsoft.com/office/drawing/2014/main" id="{D021F9AD-0118-4D01-802D-F6FEE5E30E7E}"/>
              </a:ext>
            </a:extLst>
          </p:cNvPr>
          <p:cNvSpPr/>
          <p:nvPr userDrawn="1"/>
        </p:nvSpPr>
        <p:spPr>
          <a:xfrm flipV="1">
            <a:off x="5784850" y="9007475"/>
            <a:ext cx="2718379" cy="381000"/>
          </a:xfrm>
          <a:custGeom>
            <a:avLst/>
            <a:gdLst/>
            <a:ahLst/>
            <a:cxnLst/>
            <a:rect l="l" t="t" r="r" b="b"/>
            <a:pathLst>
              <a:path w="1225550">
                <a:moveTo>
                  <a:pt x="0" y="0"/>
                </a:moveTo>
                <a:lnTo>
                  <a:pt x="1225042" y="0"/>
                </a:lnTo>
              </a:path>
            </a:pathLst>
          </a:custGeom>
          <a:ln w="38100">
            <a:solidFill>
              <a:schemeClr val="bg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4" name="Obraz 23">
            <a:hlinkClick r:id="rId3"/>
            <a:extLst>
              <a:ext uri="{FF2B5EF4-FFF2-40B4-BE49-F238E27FC236}">
                <a16:creationId xmlns:a16="http://schemas.microsoft.com/office/drawing/2014/main" id="{BC525C8B-C0BD-458F-92A1-A233C81A233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756162" y="9911678"/>
            <a:ext cx="261257" cy="261257"/>
          </a:xfrm>
          <a:prstGeom prst="rect">
            <a:avLst/>
          </a:prstGeom>
        </p:spPr>
      </p:pic>
      <p:pic>
        <p:nvPicPr>
          <p:cNvPr id="25" name="Obraz 24">
            <a:hlinkClick r:id="rId5"/>
            <a:extLst>
              <a:ext uri="{FF2B5EF4-FFF2-40B4-BE49-F238E27FC236}">
                <a16:creationId xmlns:a16="http://schemas.microsoft.com/office/drawing/2014/main" id="{C0A7D4D0-9D49-4DD8-8DC8-C25E1747846C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61491" y="9945340"/>
            <a:ext cx="261256" cy="212271"/>
          </a:xfrm>
          <a:prstGeom prst="rect">
            <a:avLst/>
          </a:prstGeom>
        </p:spPr>
      </p:pic>
      <p:pic>
        <p:nvPicPr>
          <p:cNvPr id="26" name="Obraz 25">
            <a:hlinkClick r:id="rId7"/>
            <a:extLst>
              <a:ext uri="{FF2B5EF4-FFF2-40B4-BE49-F238E27FC236}">
                <a16:creationId xmlns:a16="http://schemas.microsoft.com/office/drawing/2014/main" id="{A596CFBE-4767-46CD-B59D-F2F7FEBD233D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443674" y="9884691"/>
            <a:ext cx="401548" cy="281084"/>
          </a:xfrm>
          <a:prstGeom prst="rect">
            <a:avLst/>
          </a:prstGeom>
        </p:spPr>
      </p:pic>
      <p:pic>
        <p:nvPicPr>
          <p:cNvPr id="27" name="Obraz 26">
            <a:hlinkClick r:id="rId9"/>
            <a:extLst>
              <a:ext uri="{FF2B5EF4-FFF2-40B4-BE49-F238E27FC236}">
                <a16:creationId xmlns:a16="http://schemas.microsoft.com/office/drawing/2014/main" id="{8D1D92D9-A72A-4C88-9141-F96165477B49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flipV="1">
            <a:off x="5795818" y="9929039"/>
            <a:ext cx="244873" cy="244873"/>
          </a:xfrm>
          <a:prstGeom prst="rect">
            <a:avLst/>
          </a:prstGeom>
        </p:spPr>
      </p:pic>
      <p:pic>
        <p:nvPicPr>
          <p:cNvPr id="28" name="Obraz 27">
            <a:hlinkClick r:id="rId11"/>
            <a:extLst>
              <a:ext uri="{FF2B5EF4-FFF2-40B4-BE49-F238E27FC236}">
                <a16:creationId xmlns:a16="http://schemas.microsoft.com/office/drawing/2014/main" id="{1A2A9A57-E362-4D1A-8C58-A18F03D81C78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226224" y="9937175"/>
            <a:ext cx="228600" cy="228600"/>
          </a:xfrm>
          <a:prstGeom prst="rect">
            <a:avLst/>
          </a:prstGeom>
        </p:spPr>
      </p:pic>
      <p:pic>
        <p:nvPicPr>
          <p:cNvPr id="29" name="Obraz 28">
            <a:hlinkClick r:id="rId13"/>
            <a:extLst>
              <a:ext uri="{FF2B5EF4-FFF2-40B4-BE49-F238E27FC236}">
                <a16:creationId xmlns:a16="http://schemas.microsoft.com/office/drawing/2014/main" id="{ECDF42DF-6A2B-4522-A68A-A934389D29F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48152" y="9911678"/>
            <a:ext cx="280141" cy="27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38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2 kolumn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50" y="1158875"/>
            <a:ext cx="12420600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533200F-B85E-4C3E-AA45-6992B451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46F7F88F-7083-4328-8D9C-175C1AFE1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84850" y="3521075"/>
            <a:ext cx="12420600" cy="5410200"/>
          </a:xfrm>
        </p:spPr>
        <p:txBody>
          <a:bodyPr numCol="2" spcCol="432000"/>
          <a:lstStyle>
            <a:lvl1pPr>
              <a:lnSpc>
                <a:spcPct val="100000"/>
              </a:lnSpc>
              <a:spcAft>
                <a:spcPts val="1200"/>
              </a:spcAft>
              <a:defRPr sz="3200">
                <a:solidFill>
                  <a:srgbClr val="D11632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9" name="Holder 4">
            <a:extLst>
              <a:ext uri="{FF2B5EF4-FFF2-40B4-BE49-F238E27FC236}">
                <a16:creationId xmlns:a16="http://schemas.microsoft.com/office/drawing/2014/main" id="{0FE4CED9-1872-477C-B462-0E01B0C7A8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6818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 sz="1400">
                <a:solidFill>
                  <a:srgbClr val="767779"/>
                </a:solidFill>
              </a:defRPr>
            </a:lvl1pPr>
          </a:lstStyle>
          <a:p>
            <a:r>
              <a:rPr lang="pl-PL" dirty="0"/>
              <a:t>www.gov.pl/mrpit</a:t>
            </a:r>
          </a:p>
        </p:txBody>
      </p:sp>
      <p:grpSp>
        <p:nvGrpSpPr>
          <p:cNvPr id="10" name="Grupa 9">
            <a:extLst>
              <a:ext uri="{FF2B5EF4-FFF2-40B4-BE49-F238E27FC236}">
                <a16:creationId xmlns:a16="http://schemas.microsoft.com/office/drawing/2014/main" id="{8BA2122C-A3DF-408F-850C-316CA70223E5}"/>
              </a:ext>
            </a:extLst>
          </p:cNvPr>
          <p:cNvGrpSpPr/>
          <p:nvPr userDrawn="1"/>
        </p:nvGrpSpPr>
        <p:grpSpPr>
          <a:xfrm>
            <a:off x="5784850" y="9007475"/>
            <a:ext cx="5343443" cy="1183797"/>
            <a:chOff x="5784850" y="9007475"/>
            <a:chExt cx="5343442" cy="1183797"/>
          </a:xfrm>
        </p:grpSpPr>
        <p:sp>
          <p:nvSpPr>
            <p:cNvPr id="12" name="object 5">
              <a:extLst>
                <a:ext uri="{FF2B5EF4-FFF2-40B4-BE49-F238E27FC236}">
                  <a16:creationId xmlns:a16="http://schemas.microsoft.com/office/drawing/2014/main" id="{ED9C0DB0-74F6-4433-B5F9-0907A48ED0EE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4" name="Grupa 13">
              <a:extLst>
                <a:ext uri="{FF2B5EF4-FFF2-40B4-BE49-F238E27FC236}">
                  <a16:creationId xmlns:a16="http://schemas.microsoft.com/office/drawing/2014/main" id="{032F6D97-9178-428A-AB4C-CE45FB7E2150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15" name="Obraz 14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DABE0AAB-C356-416D-806D-D675FF9CFC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6" name="Obraz 15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DF148978-8F09-4850-9366-A736CD316C2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17" name="Obraz 16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4AD7FBEF-8365-42CE-A76E-C37134C3906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18" name="Obraz 17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6BD5BBA1-84F2-4494-9173-C5CB25305B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19" name="Obraz 18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5D58C930-EFB8-40C0-BCED-FCD5BEA6C0E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20" name="Obraz 19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910F33B3-C553-42CF-8150-D039271F84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4143526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fotografia po prawej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55445417-538C-4EFD-A11E-9B31B0D91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50" y="1158875"/>
            <a:ext cx="12420600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5C2820AB-AA1E-4549-A3AC-119755E06C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84850" y="3521075"/>
            <a:ext cx="6324600" cy="54102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>
                <a:solidFill>
                  <a:srgbClr val="D11632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8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2" name="Symbol zastępczy obrazu 11">
            <a:extLst>
              <a:ext uri="{FF2B5EF4-FFF2-40B4-BE49-F238E27FC236}">
                <a16:creationId xmlns:a16="http://schemas.microsoft.com/office/drawing/2014/main" id="{85ABD2B4-B2ED-4788-A42C-16C75AA748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2585700" y="3521075"/>
            <a:ext cx="7518400" cy="5410200"/>
          </a:xfrm>
          <a:noFill/>
        </p:spPr>
        <p:txBody>
          <a:bodyPr/>
          <a:lstStyle/>
          <a:p>
            <a:endParaRPr lang="pl-PL"/>
          </a:p>
        </p:txBody>
      </p:sp>
      <p:sp>
        <p:nvSpPr>
          <p:cNvPr id="22" name="Holder 4">
            <a:extLst>
              <a:ext uri="{FF2B5EF4-FFF2-40B4-BE49-F238E27FC236}">
                <a16:creationId xmlns:a16="http://schemas.microsoft.com/office/drawing/2014/main" id="{9F42ED10-9CC8-44F9-BD61-C2E852D354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6818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</a:t>
            </a:r>
          </a:p>
        </p:txBody>
      </p:sp>
      <p:grpSp>
        <p:nvGrpSpPr>
          <p:cNvPr id="23" name="Grupa 22">
            <a:extLst>
              <a:ext uri="{FF2B5EF4-FFF2-40B4-BE49-F238E27FC236}">
                <a16:creationId xmlns:a16="http://schemas.microsoft.com/office/drawing/2014/main" id="{22BE20A8-4967-4E5B-AEBB-29494D58EEB2}"/>
              </a:ext>
            </a:extLst>
          </p:cNvPr>
          <p:cNvGrpSpPr/>
          <p:nvPr userDrawn="1"/>
        </p:nvGrpSpPr>
        <p:grpSpPr>
          <a:xfrm>
            <a:off x="5784850" y="9007475"/>
            <a:ext cx="5343443" cy="1183797"/>
            <a:chOff x="5784850" y="9007475"/>
            <a:chExt cx="5343442" cy="1183797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D97C4C53-5567-4A1C-B153-EFF317FC6A86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5" name="Grupa 24">
              <a:extLst>
                <a:ext uri="{FF2B5EF4-FFF2-40B4-BE49-F238E27FC236}">
                  <a16:creationId xmlns:a16="http://schemas.microsoft.com/office/drawing/2014/main" id="{BDA7F4E6-8997-4F3A-873B-26C9D5E3ECD3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26" name="Obraz 25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F4537895-D5F9-460E-BD7D-78487F801FD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27" name="Obraz 26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D7D6DDFF-3EDA-4878-8DBB-7C648E6DD30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28" name="Obraz 27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30258F8C-3B08-46B2-94F5-ACEB3651986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29" name="Obraz 28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89112F54-F598-44AA-AE09-E758A5E118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30" name="Obraz 29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7042285B-468F-4E5A-8F2B-B2371272B91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31" name="Obraz 30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1D592934-1E80-4362-BD92-0C65A44BF68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5742635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7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fotografia po lewej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az 13">
            <a:extLst>
              <a:ext uri="{FF2B5EF4-FFF2-40B4-BE49-F238E27FC236}">
                <a16:creationId xmlns:a16="http://schemas.microsoft.com/office/drawing/2014/main" id="{55445417-538C-4EFD-A11E-9B31B0D917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84850" y="1158875"/>
            <a:ext cx="12420600" cy="1600200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pPr marL="38100">
              <a:lnSpc>
                <a:spcPct val="100000"/>
              </a:lnSpc>
              <a:spcBef>
                <a:spcPts val="80"/>
              </a:spcBef>
            </a:pPr>
            <a:fld id="{81D60167-4931-47E6-BA6A-407CBD079E47}" type="slidenum">
              <a:rPr spc="10" dirty="0"/>
              <a:t>‹#›</a:t>
            </a:fld>
            <a:endParaRPr spc="10" dirty="0"/>
          </a:p>
        </p:txBody>
      </p:sp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5C2820AB-AA1E-4549-A3AC-119755E06C4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84850" y="3521075"/>
            <a:ext cx="12420600" cy="54102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>
                <a:solidFill>
                  <a:srgbClr val="D11632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8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2" name="Symbol zastępczy obrazu 11">
            <a:extLst>
              <a:ext uri="{FF2B5EF4-FFF2-40B4-BE49-F238E27FC236}">
                <a16:creationId xmlns:a16="http://schemas.microsoft.com/office/drawing/2014/main" id="{85ABD2B4-B2ED-4788-A42C-16C75AA7480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58750" y="3521075"/>
            <a:ext cx="5410200" cy="5410200"/>
          </a:xfrm>
          <a:noFill/>
        </p:spPr>
        <p:txBody>
          <a:bodyPr/>
          <a:lstStyle/>
          <a:p>
            <a:endParaRPr lang="pl-PL"/>
          </a:p>
        </p:txBody>
      </p:sp>
      <p:sp>
        <p:nvSpPr>
          <p:cNvPr id="22" name="Holder 4">
            <a:extLst>
              <a:ext uri="{FF2B5EF4-FFF2-40B4-BE49-F238E27FC236}">
                <a16:creationId xmlns:a16="http://schemas.microsoft.com/office/drawing/2014/main" id="{C02A7C95-0D04-4F82-A77B-55B051347C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176818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 </a:t>
            </a:r>
          </a:p>
        </p:txBody>
      </p:sp>
      <p:grpSp>
        <p:nvGrpSpPr>
          <p:cNvPr id="23" name="Grupa 22">
            <a:extLst>
              <a:ext uri="{FF2B5EF4-FFF2-40B4-BE49-F238E27FC236}">
                <a16:creationId xmlns:a16="http://schemas.microsoft.com/office/drawing/2014/main" id="{4CDA2D86-9E87-4E8B-88E2-0603DEBA0519}"/>
              </a:ext>
            </a:extLst>
          </p:cNvPr>
          <p:cNvGrpSpPr/>
          <p:nvPr userDrawn="1"/>
        </p:nvGrpSpPr>
        <p:grpSpPr>
          <a:xfrm>
            <a:off x="5784850" y="9007475"/>
            <a:ext cx="5343443" cy="1183797"/>
            <a:chOff x="5784850" y="9007475"/>
            <a:chExt cx="5343442" cy="1183797"/>
          </a:xfrm>
        </p:grpSpPr>
        <p:sp>
          <p:nvSpPr>
            <p:cNvPr id="24" name="object 5">
              <a:extLst>
                <a:ext uri="{FF2B5EF4-FFF2-40B4-BE49-F238E27FC236}">
                  <a16:creationId xmlns:a16="http://schemas.microsoft.com/office/drawing/2014/main" id="{B71011DA-6639-4A92-8018-4AB5718CA833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5" name="Grupa 24">
              <a:extLst>
                <a:ext uri="{FF2B5EF4-FFF2-40B4-BE49-F238E27FC236}">
                  <a16:creationId xmlns:a16="http://schemas.microsoft.com/office/drawing/2014/main" id="{3678A7F7-17D2-4000-9BDA-AAC445F3782C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26" name="Obraz 25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2E28505F-067C-4B2A-97DF-B7D7EB8FFFA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27" name="Obraz 26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781BA3EE-64D4-4137-8649-487B40FAF51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28" name="Obraz 27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50DD4E4D-264D-4A26-88D0-D24F32178D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29" name="Obraz 28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DC700540-AF78-4B44-951B-B994A1375C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30" name="Obraz 29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05A1E914-6C72-43FA-B098-E7932ADA812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31" name="Obraz 30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90A117E1-5D77-4A86-BAD1-9584A3E9A9E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885163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47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+ cytat/wyroznien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>
            <a:extLst>
              <a:ext uri="{FF2B5EF4-FFF2-40B4-BE49-F238E27FC236}">
                <a16:creationId xmlns:a16="http://schemas.microsoft.com/office/drawing/2014/main" id="{069741BC-9898-4040-82B9-6847358830A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280650" y="-60325"/>
            <a:ext cx="16687800" cy="115062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6899" y="2757536"/>
            <a:ext cx="7936551" cy="1296939"/>
          </a:xfrm>
        </p:spPr>
        <p:txBody>
          <a:bodyPr lIns="0" tIns="0" rIns="0" bIns="0"/>
          <a:lstStyle>
            <a:lvl1pPr>
              <a:defRPr sz="400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chemeClr val="bg1"/>
                </a:solidFill>
                <a:latin typeface="Lato"/>
                <a:cs typeface="Lato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  <p:pic>
        <p:nvPicPr>
          <p:cNvPr id="13" name="Obraz 12">
            <a:extLst>
              <a:ext uri="{FF2B5EF4-FFF2-40B4-BE49-F238E27FC236}">
                <a16:creationId xmlns:a16="http://schemas.microsoft.com/office/drawing/2014/main" id="{2533200F-B85E-4C3E-AA45-6992B4512F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730" y="891280"/>
            <a:ext cx="4020720" cy="1675299"/>
          </a:xfrm>
          <a:prstGeom prst="rect">
            <a:avLst/>
          </a:prstGeom>
        </p:spPr>
      </p:pic>
      <p:sp>
        <p:nvSpPr>
          <p:cNvPr id="11" name="Symbol zastępczy tekstu 8">
            <a:extLst>
              <a:ext uri="{FF2B5EF4-FFF2-40B4-BE49-F238E27FC236}">
                <a16:creationId xmlns:a16="http://schemas.microsoft.com/office/drawing/2014/main" id="{46F7F88F-7083-4328-8D9C-175C1AFE1C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898650" y="4816475"/>
            <a:ext cx="7924800" cy="4114800"/>
          </a:xfrm>
        </p:spPr>
        <p:txBody>
          <a:bodyPr/>
          <a:lstStyle>
            <a:lvl1pPr>
              <a:lnSpc>
                <a:spcPct val="100000"/>
              </a:lnSpc>
              <a:spcAft>
                <a:spcPts val="1200"/>
              </a:spcAft>
              <a:defRPr sz="3200">
                <a:solidFill>
                  <a:srgbClr val="D11632"/>
                </a:solidFill>
              </a:defRPr>
            </a:lvl1pPr>
            <a:lvl2pPr>
              <a:lnSpc>
                <a:spcPct val="100000"/>
              </a:lnSpc>
              <a:spcAft>
                <a:spcPts val="1200"/>
              </a:spcAft>
              <a:defRPr sz="2400"/>
            </a:lvl2pPr>
            <a:lvl3pPr>
              <a:lnSpc>
                <a:spcPct val="100000"/>
              </a:lnSpc>
              <a:spcAft>
                <a:spcPts val="1200"/>
              </a:spcAft>
              <a:defRPr sz="2000"/>
            </a:lvl3pPr>
            <a:lvl4pPr>
              <a:lnSpc>
                <a:spcPct val="100000"/>
              </a:lnSpc>
              <a:spcAft>
                <a:spcPts val="1200"/>
              </a:spcAft>
              <a:defRPr/>
            </a:lvl4pPr>
            <a:lvl5pPr>
              <a:lnSpc>
                <a:spcPct val="100000"/>
              </a:lnSpc>
              <a:spcAft>
                <a:spcPts val="1200"/>
              </a:spcAft>
              <a:defRPr sz="1400"/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2" name="Tytuł 1">
            <a:extLst>
              <a:ext uri="{FF2B5EF4-FFF2-40B4-BE49-F238E27FC236}">
                <a16:creationId xmlns:a16="http://schemas.microsoft.com/office/drawing/2014/main" id="{8C97FDC3-A4FE-4B4C-AB8E-51B49D86ED88}"/>
              </a:ext>
            </a:extLst>
          </p:cNvPr>
          <p:cNvSpPr txBox="1">
            <a:spLocks/>
          </p:cNvSpPr>
          <p:nvPr userDrawn="1"/>
        </p:nvSpPr>
        <p:spPr>
          <a:xfrm>
            <a:off x="12566650" y="1539876"/>
            <a:ext cx="7537449" cy="7848600"/>
          </a:xfrm>
          <a:prstGeom prst="rect">
            <a:avLst/>
          </a:prstGeom>
        </p:spPr>
        <p:txBody>
          <a:bodyPr wrap="square" lIns="0" tIns="0" rIns="0" bIns="0" anchor="ctr">
            <a:noAutofit/>
          </a:bodyPr>
          <a:lstStyle>
            <a:lvl1pPr algn="ctr">
              <a:defRPr sz="5400" b="0" i="0" baseline="0">
                <a:solidFill>
                  <a:schemeClr val="bg1"/>
                </a:solidFill>
                <a:latin typeface="Lato"/>
                <a:ea typeface="+mj-ea"/>
                <a:cs typeface="Lato"/>
              </a:defRPr>
            </a:lvl1pPr>
          </a:lstStyle>
          <a:p>
            <a:pPr algn="l"/>
            <a:r>
              <a:rPr lang="pl-PL" kern="0" dirty="0"/>
              <a:t>Kliknij, aby edytować styl</a:t>
            </a:r>
          </a:p>
        </p:txBody>
      </p:sp>
      <p:sp>
        <p:nvSpPr>
          <p:cNvPr id="10" name="Symbol zastępczy tekstu 9">
            <a:extLst>
              <a:ext uri="{FF2B5EF4-FFF2-40B4-BE49-F238E27FC236}">
                <a16:creationId xmlns:a16="http://schemas.microsoft.com/office/drawing/2014/main" id="{DED3717E-74D3-426B-8E46-38FE64B52E1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66650" y="1539875"/>
            <a:ext cx="5638800" cy="7848600"/>
          </a:xfrm>
        </p:spPr>
        <p:txBody>
          <a:bodyPr anchor="ctr"/>
          <a:lstStyle>
            <a:lvl1pPr algn="l">
              <a:lnSpc>
                <a:spcPct val="100000"/>
              </a:lnSpc>
              <a:spcAft>
                <a:spcPts val="1200"/>
              </a:spcAft>
              <a:defRPr sz="5400">
                <a:solidFill>
                  <a:schemeClr val="bg1"/>
                </a:solidFill>
              </a:defRPr>
            </a:lvl1pPr>
            <a:lvl2pPr algn="l">
              <a:lnSpc>
                <a:spcPct val="100000"/>
              </a:lnSpc>
              <a:spcAft>
                <a:spcPts val="1200"/>
              </a:spcAft>
              <a:defRPr sz="5400">
                <a:solidFill>
                  <a:schemeClr val="bg1"/>
                </a:solidFill>
              </a:defRPr>
            </a:lvl2pPr>
            <a:lvl3pPr algn="l">
              <a:lnSpc>
                <a:spcPct val="100000"/>
              </a:lnSpc>
              <a:spcAft>
                <a:spcPts val="1200"/>
              </a:spcAft>
              <a:defRPr sz="5400">
                <a:solidFill>
                  <a:schemeClr val="bg1"/>
                </a:solidFill>
              </a:defRPr>
            </a:lvl3pPr>
            <a:lvl4pPr algn="l">
              <a:lnSpc>
                <a:spcPct val="100000"/>
              </a:lnSpc>
              <a:spcAft>
                <a:spcPts val="1200"/>
              </a:spcAft>
              <a:defRPr sz="5400">
                <a:solidFill>
                  <a:schemeClr val="bg1"/>
                </a:solidFill>
              </a:defRPr>
            </a:lvl4pPr>
            <a:lvl5pPr algn="l">
              <a:lnSpc>
                <a:spcPct val="100000"/>
              </a:lnSpc>
              <a:spcAft>
                <a:spcPts val="1200"/>
              </a:spcAft>
              <a:defRPr sz="5400">
                <a:solidFill>
                  <a:schemeClr val="bg1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14" name="Holder 4">
            <a:extLst>
              <a:ext uri="{FF2B5EF4-FFF2-40B4-BE49-F238E27FC236}">
                <a16:creationId xmlns:a16="http://schemas.microsoft.com/office/drawing/2014/main" id="{AE380E41-8FDF-4109-BB4D-9771E2566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9505" y="9943753"/>
            <a:ext cx="1600200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D11632"/>
                </a:solidFill>
              </a:defRPr>
            </a:lvl1pPr>
          </a:lstStyle>
          <a:p>
            <a:r>
              <a:rPr lang="pl-PL" sz="1400" dirty="0">
                <a:solidFill>
                  <a:srgbClr val="767779"/>
                </a:solidFill>
              </a:rPr>
              <a:t>www.gov.pl/mrpit</a:t>
            </a:r>
          </a:p>
        </p:txBody>
      </p:sp>
      <p:grpSp>
        <p:nvGrpSpPr>
          <p:cNvPr id="15" name="Grupa 14">
            <a:extLst>
              <a:ext uri="{FF2B5EF4-FFF2-40B4-BE49-F238E27FC236}">
                <a16:creationId xmlns:a16="http://schemas.microsoft.com/office/drawing/2014/main" id="{3815FFDB-4A29-4C58-99F0-F0055E8733BD}"/>
              </a:ext>
            </a:extLst>
          </p:cNvPr>
          <p:cNvGrpSpPr/>
          <p:nvPr userDrawn="1"/>
        </p:nvGrpSpPr>
        <p:grpSpPr>
          <a:xfrm>
            <a:off x="1887537" y="9007475"/>
            <a:ext cx="5343443" cy="1183797"/>
            <a:chOff x="5784850" y="9007475"/>
            <a:chExt cx="5343442" cy="1183797"/>
          </a:xfrm>
        </p:grpSpPr>
        <p:sp>
          <p:nvSpPr>
            <p:cNvPr id="16" name="object 5">
              <a:extLst>
                <a:ext uri="{FF2B5EF4-FFF2-40B4-BE49-F238E27FC236}">
                  <a16:creationId xmlns:a16="http://schemas.microsoft.com/office/drawing/2014/main" id="{A8C4AE0F-F2E5-4A01-B111-69FEBB450015}"/>
                </a:ext>
              </a:extLst>
            </p:cNvPr>
            <p:cNvSpPr/>
            <p:nvPr/>
          </p:nvSpPr>
          <p:spPr>
            <a:xfrm flipV="1">
              <a:off x="5784850" y="9007475"/>
              <a:ext cx="2718378" cy="381000"/>
            </a:xfrm>
            <a:custGeom>
              <a:avLst/>
              <a:gdLst/>
              <a:ahLst/>
              <a:cxnLst/>
              <a:rect l="l" t="t" r="r" b="b"/>
              <a:pathLst>
                <a:path w="1225550">
                  <a:moveTo>
                    <a:pt x="0" y="0"/>
                  </a:moveTo>
                  <a:lnTo>
                    <a:pt x="1225042" y="0"/>
                  </a:lnTo>
                </a:path>
              </a:pathLst>
            </a:custGeom>
            <a:ln w="38100">
              <a:solidFill>
                <a:srgbClr val="D1163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17" name="Grupa 16">
              <a:extLst>
                <a:ext uri="{FF2B5EF4-FFF2-40B4-BE49-F238E27FC236}">
                  <a16:creationId xmlns:a16="http://schemas.microsoft.com/office/drawing/2014/main" id="{123727B5-E373-4CE2-A71E-9516C5F8A9AA}"/>
                </a:ext>
              </a:extLst>
            </p:cNvPr>
            <p:cNvGrpSpPr/>
            <p:nvPr/>
          </p:nvGrpSpPr>
          <p:grpSpPr>
            <a:xfrm>
              <a:off x="5795818" y="9911678"/>
              <a:ext cx="5332474" cy="279594"/>
              <a:chOff x="5795818" y="9911678"/>
              <a:chExt cx="5332474" cy="279594"/>
            </a:xfrm>
          </p:grpSpPr>
          <p:pic>
            <p:nvPicPr>
              <p:cNvPr id="18" name="Obraz 17" descr="Obraz zawierający rysunek&#10;&#10;Opis wygenerowany automatycznie">
                <a:hlinkClick r:id="rId3"/>
                <a:extLst>
                  <a:ext uri="{FF2B5EF4-FFF2-40B4-BE49-F238E27FC236}">
                    <a16:creationId xmlns:a16="http://schemas.microsoft.com/office/drawing/2014/main" id="{A1A49851-1B8F-485D-B772-36A4BFE8C3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756161" y="9911678"/>
                <a:ext cx="261257" cy="261257"/>
              </a:xfrm>
              <a:prstGeom prst="rect">
                <a:avLst/>
              </a:prstGeom>
            </p:spPr>
          </p:pic>
          <p:pic>
            <p:nvPicPr>
              <p:cNvPr id="19" name="Obraz 18" descr="Obraz zawierający siekiera&#10;&#10;Opis wygenerowany automatycznie">
                <a:hlinkClick r:id="rId5"/>
                <a:extLst>
                  <a:ext uri="{FF2B5EF4-FFF2-40B4-BE49-F238E27FC236}">
                    <a16:creationId xmlns:a16="http://schemas.microsoft.com/office/drawing/2014/main" id="{6473B43A-85E1-4B47-B88D-C7EA9266DD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061491" y="9945340"/>
                <a:ext cx="261257" cy="212271"/>
              </a:xfrm>
              <a:prstGeom prst="rect">
                <a:avLst/>
              </a:prstGeom>
            </p:spPr>
          </p:pic>
          <p:pic>
            <p:nvPicPr>
              <p:cNvPr id="20" name="Obraz 19" descr="Obraz zawierający rysunek&#10;&#10;Opis wygenerowany automatycznie">
                <a:hlinkClick r:id="rId7"/>
                <a:extLst>
                  <a:ext uri="{FF2B5EF4-FFF2-40B4-BE49-F238E27FC236}">
                    <a16:creationId xmlns:a16="http://schemas.microsoft.com/office/drawing/2014/main" id="{B0A44765-8252-4BA9-B385-D4CA0190D46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518650" y="9937175"/>
                <a:ext cx="326572" cy="228600"/>
              </a:xfrm>
              <a:prstGeom prst="rect">
                <a:avLst/>
              </a:prstGeom>
            </p:spPr>
          </p:pic>
          <p:pic>
            <p:nvPicPr>
              <p:cNvPr id="21" name="Obraz 20" descr="Obraz zawierający rysunek&#10;&#10;Opis wygenerowany automatycznie">
                <a:hlinkClick r:id="rId9"/>
                <a:extLst>
                  <a:ext uri="{FF2B5EF4-FFF2-40B4-BE49-F238E27FC236}">
                    <a16:creationId xmlns:a16="http://schemas.microsoft.com/office/drawing/2014/main" id="{2B2BA3AC-7B48-442D-AA02-6128912FE0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V="1">
                <a:off x="5795818" y="9929039"/>
                <a:ext cx="244873" cy="244873"/>
              </a:xfrm>
              <a:prstGeom prst="rect">
                <a:avLst/>
              </a:prstGeom>
            </p:spPr>
          </p:pic>
          <p:pic>
            <p:nvPicPr>
              <p:cNvPr id="22" name="Obraz 21" descr="Obraz zawierający budynek&#10;&#10;Opis wygenerowany automatycznie">
                <a:hlinkClick r:id="rId11"/>
                <a:extLst>
                  <a:ext uri="{FF2B5EF4-FFF2-40B4-BE49-F238E27FC236}">
                    <a16:creationId xmlns:a16="http://schemas.microsoft.com/office/drawing/2014/main" id="{57DAD9DA-1737-4A91-ABBD-768D7FB3212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226223" y="9937175"/>
                <a:ext cx="228600" cy="228600"/>
              </a:xfrm>
              <a:prstGeom prst="rect">
                <a:avLst/>
              </a:prstGeom>
            </p:spPr>
          </p:pic>
          <p:pic>
            <p:nvPicPr>
              <p:cNvPr id="23" name="Obraz 22" descr="Obraz zawierający rysunek&#10;&#10;Opis wygenerowany automatycznie">
                <a:hlinkClick r:id="rId13"/>
                <a:extLst>
                  <a:ext uri="{FF2B5EF4-FFF2-40B4-BE49-F238E27FC236}">
                    <a16:creationId xmlns:a16="http://schemas.microsoft.com/office/drawing/2014/main" id="{333226CB-DB3F-45EB-9FDC-BE085851A7F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848151" y="9911678"/>
                <a:ext cx="280141" cy="279594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24773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6899" y="2757536"/>
            <a:ext cx="16330300" cy="763539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sz="4950" b="0" i="0">
                <a:solidFill>
                  <a:srgbClr val="757779"/>
                </a:solidFill>
                <a:latin typeface="Lato"/>
                <a:cs typeface="Lato"/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886899" y="4066183"/>
            <a:ext cx="16330300" cy="4788892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4624050" y="9911906"/>
            <a:ext cx="1611948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rgbClr val="767779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6605251" y="9911906"/>
            <a:ext cx="1611948" cy="4539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 sz="2950" b="0" i="0">
                <a:solidFill>
                  <a:srgbClr val="767779"/>
                </a:solidFill>
                <a:latin typeface="Lato"/>
                <a:cs typeface="Lato"/>
              </a:defRPr>
            </a:lvl1pPr>
          </a:lstStyle>
          <a:p>
            <a:pPr marL="38100">
              <a:spcBef>
                <a:spcPts val="80"/>
              </a:spcBef>
            </a:pPr>
            <a:fld id="{81D60167-4931-47E6-BA6A-407CBD079E47}" type="slidenum">
              <a:rPr lang="pl-PL" spc="10" smtClean="0"/>
              <a:pPr marL="38100">
                <a:spcBef>
                  <a:spcPts val="80"/>
                </a:spcBef>
              </a:pPr>
              <a:t>‹#›</a:t>
            </a:fld>
            <a:endParaRPr lang="pl-PL" spc="1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8" r:id="rId2"/>
    <p:sldLayoutId id="2147483662" r:id="rId3"/>
    <p:sldLayoutId id="2147483678" r:id="rId4"/>
    <p:sldLayoutId id="2147483670" r:id="rId5"/>
    <p:sldLayoutId id="2147483676" r:id="rId6"/>
    <p:sldLayoutId id="2147483677" r:id="rId7"/>
    <p:sldLayoutId id="2147483669" r:id="rId8"/>
    <p:sldLayoutId id="2147483675" r:id="rId9"/>
    <p:sldLayoutId id="2147483663" r:id="rId10"/>
    <p:sldLayoutId id="2147483673" r:id="rId11"/>
    <p:sldLayoutId id="2147483674" r:id="rId12"/>
    <p:sldLayoutId id="2147483666" r:id="rId13"/>
    <p:sldLayoutId id="2147483672" r:id="rId14"/>
    <p:sldLayoutId id="2147483664" r:id="rId15"/>
    <p:sldLayoutId id="2147483665" r:id="rId16"/>
  </p:sldLayoutIdLst>
  <p:hf hdr="0" dt="0"/>
  <p:txStyles>
    <p:titleStyle>
      <a:lvl1pPr>
        <a:defRPr sz="5400" baseline="0">
          <a:noFill/>
          <a:latin typeface="+mj-lt"/>
          <a:ea typeface="+mj-ea"/>
          <a:cs typeface="+mj-cs"/>
        </a:defRPr>
      </a:lvl1pPr>
    </p:titleStyle>
    <p:bodyStyle>
      <a:lvl1pPr marL="0" algn="l">
        <a:lnSpc>
          <a:spcPct val="150000"/>
        </a:lnSpc>
        <a:defRPr sz="3600"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738" userDrawn="1">
          <p15:clr>
            <a:srgbClr val="F26B43"/>
          </p15:clr>
        </p15:guide>
        <p15:guide id="2" orient="horz" pos="5626" userDrawn="1">
          <p15:clr>
            <a:srgbClr val="F26B43"/>
          </p15:clr>
        </p15:guide>
        <p15:guide id="3" pos="1196" userDrawn="1">
          <p15:clr>
            <a:srgbClr val="F26B43"/>
          </p15:clr>
        </p15:guide>
        <p15:guide id="4" pos="6332" userDrawn="1">
          <p15:clr>
            <a:srgbClr val="F26B43"/>
          </p15:clr>
        </p15:guide>
        <p15:guide id="5" pos="11468" userDrawn="1">
          <p15:clr>
            <a:srgbClr val="F26B43"/>
          </p15:clr>
        </p15:guide>
        <p15:guide id="6" orient="horz" pos="2218" userDrawn="1">
          <p15:clr>
            <a:srgbClr val="F26B43"/>
          </p15:clr>
        </p15:guide>
        <p15:guide id="7" orient="horz" pos="2554" userDrawn="1">
          <p15:clr>
            <a:srgbClr val="F26B43"/>
          </p15:clr>
        </p15:guide>
        <p15:guide id="8" orient="horz" pos="6250" userDrawn="1">
          <p15:clr>
            <a:srgbClr val="F26B43"/>
          </p15:clr>
        </p15:guide>
        <p15:guide id="9" pos="1052" userDrawn="1">
          <p15:clr>
            <a:srgbClr val="F26B43"/>
          </p15:clr>
        </p15:guide>
        <p15:guide id="10" orient="horz" pos="826" userDrawn="1">
          <p15:clr>
            <a:srgbClr val="F26B43"/>
          </p15:clr>
        </p15:guide>
        <p15:guide id="11" pos="8924" userDrawn="1">
          <p15:clr>
            <a:srgbClr val="F26B43"/>
          </p15:clr>
        </p15:guide>
        <p15:guide id="12" pos="3788" userDrawn="1">
          <p15:clr>
            <a:srgbClr val="F26B43"/>
          </p15:clr>
        </p15:guide>
        <p15:guide id="13" pos="7628" userDrawn="1">
          <p15:clr>
            <a:srgbClr val="F26B43"/>
          </p15:clr>
        </p15:guide>
        <p15:guide id="14" pos="6188" userDrawn="1">
          <p15:clr>
            <a:srgbClr val="F26B43"/>
          </p15:clr>
        </p15:guide>
        <p15:guide id="15" pos="7772" userDrawn="1">
          <p15:clr>
            <a:srgbClr val="F26B43"/>
          </p15:clr>
        </p15:guide>
        <p15:guide id="16" pos="6476" userDrawn="1">
          <p15:clr>
            <a:srgbClr val="F26B43"/>
          </p15:clr>
        </p15:guide>
        <p15:guide id="17" pos="7916" userDrawn="1">
          <p15:clr>
            <a:srgbClr val="F26B43"/>
          </p15:clr>
        </p15:guide>
        <p15:guide id="18" pos="3932" userDrawn="1">
          <p15:clr>
            <a:srgbClr val="F26B43"/>
          </p15:clr>
        </p15:guide>
        <p15:guide id="19" pos="3644" userDrawn="1">
          <p15:clr>
            <a:srgbClr val="F26B43"/>
          </p15:clr>
        </p15:guide>
        <p15:guide id="20" pos="9068" userDrawn="1">
          <p15:clr>
            <a:srgbClr val="F26B43"/>
          </p15:clr>
        </p15:guide>
        <p15:guide id="21" pos="9212" userDrawn="1">
          <p15:clr>
            <a:srgbClr val="F26B43"/>
          </p15:clr>
        </p15:guide>
        <p15:guide id="22" orient="horz" pos="3034" userDrawn="1">
          <p15:clr>
            <a:srgbClr val="F26B43"/>
          </p15:clr>
        </p15:guide>
        <p15:guide id="23" orient="horz" pos="7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znes.gov.pl/pl/portal/03588" TargetMode="External"/><Relationship Id="rId2" Type="http://schemas.openxmlformats.org/officeDocument/2006/relationships/hyperlink" Target="https://www.gov.pl/web/rozwoj-praca-technologia/punkt-kontaktowy-do-spraw-produktow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793388" y="2301873"/>
            <a:ext cx="18719212" cy="8382002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Podstawa prawna: Rozporządzenie 2019/515* – art. 9</a:t>
            </a:r>
          </a:p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pl-PL" sz="28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Punkt – on-line:</a:t>
            </a:r>
          </a:p>
          <a:p>
            <a:pPr marL="5040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udziela informacji dotyczących zasady wzajemnego uznawania i stosowania rozporządzenia 2019/515:</a:t>
            </a:r>
          </a:p>
          <a:p>
            <a:pPr marL="5040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przekazuje dane kontaktowe do polskich organów odpowiedzialnych za wdrażanie krajowych przepisów technicznych;</a:t>
            </a:r>
          </a:p>
          <a:p>
            <a:pPr marL="504000" lvl="0" indent="-342900">
              <a:lnSpc>
                <a:spcPct val="115000"/>
              </a:lnSpc>
              <a:spcAft>
                <a:spcPts val="600"/>
              </a:spcAft>
              <a:buFont typeface="Symbol"/>
              <a:buChar char=""/>
            </a:pPr>
            <a:r>
              <a:rPr lang="pl-PL" sz="28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informuje o środkach odwoławczych od decyzji organów zakazujących wprowadzenia towaru na rynek lub tymczasowo zawieszających dostęp towaru do rynku oraz o procedurze SOLVIT.</a:t>
            </a: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1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r>
              <a:rPr lang="pl-PL" sz="28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Informacje są formalnie udzielane na temat przepisów dotyczących: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towarów z obszaru niezharmonizowanego </a:t>
            </a: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(czyli dla których nie istnieją wspólne uregulowania europejskie – dyrektywy, rozporządzenia),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a od 17 lipca 2021 – także w odniesieniu do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towarów z obszaru </a:t>
            </a:r>
            <a:r>
              <a:rPr lang="pl-PL" sz="24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zharmonizowanego </a:t>
            </a:r>
            <a:r>
              <a:rPr lang="pl-PL" sz="2400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(czyli dla których zostały ustanowione wspólne uregulowania europejskie – dyrektywy, rozporządzenia) – por. rozporządzenie 2019/1020;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towarów częściowo zharmonizowanych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b="1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478800" lvl="0">
              <a:lnSpc>
                <a:spcPct val="115000"/>
              </a:lnSpc>
              <a:spcAft>
                <a:spcPts val="600"/>
              </a:spcAft>
            </a:pPr>
            <a:r>
              <a:rPr lang="pl-PL" sz="1800" b="1" i="1" dirty="0">
                <a:solidFill>
                  <a:schemeClr val="tx1"/>
                </a:solidFill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* Rozporządzenie Parlamentu Europejskiego i Rady (UE) 2019/515 z dnia 19 marca 2019 r. w sprawie wzajemnego uznawania towarów zgodnie z prawem wprowadzonych do obrotu w innym państwie członkowskim oraz uchylające rozporządzenie (WE) nr 764/2008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 Punkt Kontaktowy do spraw Produktów (PCP)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pPr lvl="1" algn="ctr"/>
            <a:endParaRPr lang="pl-PL" sz="2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  <a:p>
            <a:pPr lvl="1" algn="ctr"/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1" algn="ctr"/>
            <a:endParaRPr lang="pl-PL" sz="2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  <a:p>
            <a:pPr lvl="1" algn="ctr"/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1" algn="ctr"/>
            <a:endParaRPr lang="pl-PL" sz="2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  <a:p>
            <a:pPr lvl="1" algn="ctr"/>
            <a:r>
              <a:rPr lang="pl-PL" sz="60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Dziękuję za uwagę </a:t>
            </a:r>
          </a:p>
          <a:p>
            <a:pPr lvl="1" algn="ctr"/>
            <a:endParaRPr lang="pl-PL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1" algn="ctr"/>
            <a:endParaRPr lang="pl-PL" sz="20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lvl="1" algn="ctr"/>
            <a:r>
              <a:rPr lang="pl-PL" sz="32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t</a:t>
            </a:r>
            <a:r>
              <a:rPr lang="pl-PL" sz="32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el. 22 411 96 83</a:t>
            </a: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609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3200" dirty="0">
                <a:solidFill>
                  <a:schemeClr val="tx2"/>
                </a:solidFill>
              </a:rPr>
              <a:t> </a:t>
            </a:r>
            <a:r>
              <a:rPr lang="pl-PL" altLang="pl-PL" sz="3200" dirty="0">
                <a:solidFill>
                  <a:schemeClr val="accent2"/>
                </a:solidFill>
              </a:rPr>
              <a:t>Firma z NL</a:t>
            </a:r>
            <a:r>
              <a:rPr lang="pl-PL" altLang="pl-PL" sz="3200" dirty="0"/>
              <a:t>, zainteresowana </a:t>
            </a:r>
            <a:r>
              <a:rPr lang="pl-PL" altLang="pl-PL" sz="3200" dirty="0">
                <a:solidFill>
                  <a:schemeClr val="accent2"/>
                </a:solidFill>
              </a:rPr>
              <a:t>wprowadzeniem na polski</a:t>
            </a:r>
            <a:r>
              <a:rPr lang="pl-PL" altLang="pl-PL" sz="3200" dirty="0">
                <a:solidFill>
                  <a:srgbClr val="0000CC"/>
                </a:solidFill>
              </a:rPr>
              <a:t> </a:t>
            </a:r>
            <a:r>
              <a:rPr lang="pl-PL" altLang="pl-PL" sz="3200" dirty="0">
                <a:solidFill>
                  <a:schemeClr val="accent2"/>
                </a:solidFill>
              </a:rPr>
              <a:t>rynek</a:t>
            </a:r>
            <a:r>
              <a:rPr lang="pl-PL" altLang="pl-PL" sz="3200" dirty="0"/>
              <a:t> </a:t>
            </a:r>
            <a:r>
              <a:rPr lang="pl-PL" altLang="pl-PL" sz="3200" dirty="0">
                <a:solidFill>
                  <a:schemeClr val="accent2"/>
                </a:solidFill>
              </a:rPr>
              <a:t>latarek</a:t>
            </a:r>
            <a:r>
              <a:rPr lang="pl-PL" altLang="pl-PL" sz="3200" dirty="0"/>
              <a:t>, zwróciła się do polskiego PCP z prośbą o </a:t>
            </a:r>
            <a:r>
              <a:rPr lang="pl-PL" altLang="pl-PL" sz="3200" dirty="0">
                <a:solidFill>
                  <a:schemeClr val="accent2"/>
                </a:solidFill>
              </a:rPr>
              <a:t>informacje nt. krajowych przepisów technicznych</a:t>
            </a:r>
            <a:r>
              <a:rPr lang="pl-PL" altLang="pl-PL" sz="3200" dirty="0"/>
              <a:t> dotyczących tego typu produktów.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32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3200" dirty="0"/>
              <a:t>Na podstawie analizy </a:t>
            </a:r>
            <a:r>
              <a:rPr lang="pl-PL" altLang="pl-PL" sz="3200" dirty="0">
                <a:solidFill>
                  <a:schemeClr val="accent2"/>
                </a:solidFill>
              </a:rPr>
              <a:t>otrzymała od PCP odpowiedź</a:t>
            </a:r>
            <a:r>
              <a:rPr lang="pl-PL" altLang="pl-PL" sz="3200" dirty="0"/>
              <a:t>, w której wyjaśniono, że oprócz spełnienia ogólnych wymagań zawartych w dyrektywach (EMC - dot. kompatybilności elektromagnetycznej, LVD – niskonapięciowej, GPSD – dot. ogólnego bezpieczeństwa produktów) 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pl-PL" altLang="pl-PL" sz="3200" dirty="0"/>
          </a:p>
          <a:p>
            <a:pPr algn="ctr">
              <a:lnSpc>
                <a:spcPct val="90000"/>
              </a:lnSpc>
              <a:buFontTx/>
              <a:buNone/>
            </a:pPr>
            <a:r>
              <a:rPr lang="pl-PL" altLang="pl-PL" sz="3200" dirty="0">
                <a:solidFill>
                  <a:schemeClr val="accent2"/>
                </a:solidFill>
              </a:rPr>
              <a:t>na produkcie lub jego opakowaniu muszą znaleźć się informacje oraz odpowiednie instrukcje dla użytkowników / konsumentów w języku polskim.  </a:t>
            </a: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24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3200" b="0" i="0" u="none" strike="noStrike" kern="0" cap="none" spc="0" normalizeH="0" baseline="0" noProof="0" dirty="0">
                <a:ln>
                  <a:noFill/>
                </a:ln>
                <a:solidFill>
                  <a:srgbClr val="D1163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ZASADA wzajemnego uznawania (</a:t>
            </a:r>
            <a:r>
              <a:rPr kumimoji="0" lang="pl-PL" sz="3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dotyczy towarów z obszaru niezharmonizowanego</a:t>
            </a:r>
            <a:r>
              <a:rPr kumimoji="0" lang="pl-PL" sz="3200" b="0" i="0" u="none" strike="noStrike" kern="0" cap="none" spc="0" normalizeH="0" baseline="0" noProof="0" dirty="0">
                <a:ln>
                  <a:noFill/>
                </a:ln>
                <a:solidFill>
                  <a:srgbClr val="D11632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0" cap="none" spc="10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Jeżeli dany towar został wprowadzony do obrotu zgodnie z prawem w państwie członkowskim A, to państwo członkowskie B nie może odmówić sprzedaży tego towaru na swoim rynku </a:t>
            </a:r>
            <a:r>
              <a:rPr kumimoji="0" lang="pl-PL" sz="2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kumimoji="0" lang="pl-PL" sz="2800" b="1" i="0" u="none" strike="noStrike" kern="0" cap="none" spc="0" normalizeH="0" baseline="0" noProof="0" dirty="0">
                <a:ln>
                  <a:noFill/>
                </a:ln>
                <a:solidFill>
                  <a:srgbClr val="0A4798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nawet jeżeli jego wewnętrzne przepisy różnią się od przepisów obowiązujących w państwie A lub gdy nie ustanowiono krajowych przepisów w państwie A, a towar został zgodnie z prawem wprowadzony na rynek państwa A).</a:t>
            </a:r>
          </a:p>
          <a:p>
            <a:pPr marL="45720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endParaRPr kumimoji="0" lang="pl-PL" sz="105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0" cap="none" spc="0" normalizeH="0" baseline="0" noProof="0" dirty="0">
                <a:ln>
                  <a:noFill/>
                </a:ln>
                <a:solidFill>
                  <a:srgbClr val="D11632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Wyjątki, które uzasadniają odmowę (zakaz lub ograniczenie dotyczące ) wprowadzenia towaru na rynek państwa B: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Krajowe przepisy techniczne państwa B;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Uzasadnione względy interesu publicznego obowiązujące w państwie B (art. 36 Traktatu o Funkcjonowaniu Unii Europejskiej);</a:t>
            </a:r>
          </a:p>
          <a:p>
            <a:pPr marL="800100" marR="0" lvl="1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Dowody naukowe lub techniczne uzasadniające wydanie zakazu wprowadzenia towaru na rynek państwa B.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759075"/>
            <a:ext cx="18375949" cy="7493002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Świadczenie usług w oparciu o </a:t>
            </a: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rozporządzenie 2018/1724</a:t>
            </a:r>
            <a:r>
              <a:rPr kumimoji="0" lang="pl-PL" alt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pl-PL" altLang="pl-PL" sz="2800" b="1" i="0" u="none" strike="noStrike" kern="1200" cap="none" spc="30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Arial" panose="020B0604020202020204" pitchFamily="34" charset="0"/>
              </a:rPr>
              <a:t>*</a:t>
            </a:r>
            <a:r>
              <a:rPr kumimoji="0" lang="pl-PL" altLang="pl-PL" sz="2800" b="1" i="0" u="none" strike="noStrike" kern="1200" cap="none" spc="30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2000" kern="12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2000" kern="12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2000" kern="12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2000" kern="12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2000" kern="12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l-PL" sz="2000" kern="1200" dirty="0">
              <a:solidFill>
                <a:prstClr val="black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0" marR="0" lvl="0" indent="-457200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*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/>
                <a:cs typeface="Arial" panose="020B0604020202020204" pitchFamily="34" charset="0"/>
              </a:rPr>
              <a:t>)  </a:t>
            </a:r>
            <a:r>
              <a:rPr kumimoji="0" 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Rozporządzenie Parlamentu Europejskiego i Rady (UE) 2018/1724 z dnia 2 października 2018 r. w sprawie utworzenia jednolitego portalu cyfrowego w celu zapewnienia dostępu do informacji, procedur oraz usług wsparcia i rozwiązywania problemów, a także zmieniające rozporządzenie (UE) nr 1024/2012</a:t>
            </a: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41837E0C-0A25-2EEA-3D31-FCD994A5FD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94050" y="3902075"/>
            <a:ext cx="5733548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084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Czas na udzielenia odpowiedzi: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15 dni roboczych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Opłaty: </a:t>
            </a: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usługa bezpłatna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 wniosek (podmiotu, właściwego organu) dodatkowo: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dostęp (link) do krajowych przepisów technicznych i administracyjnych; 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2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informacji o potrzebie uzyskania wstępnej zgody (na wprowadzenie towaru na rynek).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pl-PL" altLang="pl-PL" sz="2400" b="1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-457200" algn="just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l-PL" sz="1400" b="0" i="0" u="none" strike="noStrike" kern="1200" cap="none" spc="0" normalizeH="0" baseline="0" noProof="0" dirty="0">
              <a:ln>
                <a:noFill/>
              </a:ln>
              <a:solidFill>
                <a:srgbClr val="8064A2">
                  <a:lumMod val="75000"/>
                </a:srgbClr>
              </a:solidFill>
              <a:effectLst/>
              <a:uLnTx/>
              <a:uFillTx/>
              <a:latin typeface="Arial Black" panose="020B0A04020102020204" pitchFamily="34" charset="0"/>
              <a:ea typeface="Calibri"/>
              <a:cs typeface="Arial"/>
            </a:endParaRP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704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A26BD04D-451E-8327-CDDC-F5A8337EBF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0826" y="2845800"/>
            <a:ext cx="15655424" cy="769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0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endParaRPr lang="pl-PL" sz="280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1"/>
            <a:endParaRPr lang="pl-PL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  <p:pic>
        <p:nvPicPr>
          <p:cNvPr id="3" name="Obraz 2">
            <a:extLst>
              <a:ext uri="{FF2B5EF4-FFF2-40B4-BE49-F238E27FC236}">
                <a16:creationId xmlns:a16="http://schemas.microsoft.com/office/drawing/2014/main" id="{985B336E-04BF-3100-8D21-3073785A08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5540" y="2301874"/>
            <a:ext cx="15490950" cy="8747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5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r>
              <a:rPr lang="pl-PL" sz="2800" dirty="0">
                <a:solidFill>
                  <a:schemeClr val="tx1"/>
                </a:solidFill>
                <a:latin typeface="Arial Black" panose="020B0A04020102020204" pitchFamily="34" charset="0"/>
              </a:rPr>
              <a:t>Punkt kontaktowy:</a:t>
            </a:r>
          </a:p>
          <a:p>
            <a:pPr marL="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800" dirty="0">
                <a:solidFill>
                  <a:schemeClr val="tx1"/>
                </a:solidFill>
              </a:rPr>
              <a:t>	</a:t>
            </a:r>
            <a:r>
              <a:rPr lang="pl-PL" sz="2400" dirty="0">
                <a:solidFill>
                  <a:schemeClr val="tx1"/>
                </a:solidFill>
              </a:rPr>
              <a:t>nie jest organem zajmującym się oceną towarów;</a:t>
            </a:r>
          </a:p>
          <a:p>
            <a:pPr marL="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	nie ocenia przekazanych dokumentów, nie ocenia czy są właściwie sporządzone;</a:t>
            </a:r>
          </a:p>
          <a:p>
            <a:pPr marL="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 	nie ocenia towarów ani nie podejmuje decyzji dotyczących (nie)dopuszczenia danego towaru na polski rynek;</a:t>
            </a:r>
          </a:p>
          <a:p>
            <a:pPr marL="2160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400" dirty="0">
                <a:solidFill>
                  <a:schemeClr val="tx1"/>
                </a:solidFill>
              </a:rPr>
              <a:t>	nie interpretuje przepisów obowiązującego prawa krajowego czy europejskiego</a:t>
            </a:r>
            <a:r>
              <a:rPr lang="pl-PL" sz="2800" dirty="0">
                <a:solidFill>
                  <a:schemeClr val="tx1"/>
                </a:solidFill>
              </a:rPr>
              <a:t>.</a:t>
            </a:r>
          </a:p>
          <a:p>
            <a:r>
              <a:rPr lang="pl-PL" sz="2800" dirty="0">
                <a:solidFill>
                  <a:schemeClr val="tx1"/>
                </a:solidFill>
              </a:rPr>
              <a:t>----------------------------------</a:t>
            </a:r>
          </a:p>
          <a:p>
            <a:pPr lvl="2"/>
            <a:endParaRPr lang="pl-PL" sz="2800" b="1" spc="340" dirty="0">
              <a:solidFill>
                <a:schemeClr val="tx1"/>
              </a:solidFill>
              <a:latin typeface="Arial Black" panose="020B0A04020102020204" pitchFamily="34" charset="0"/>
            </a:endParaRPr>
          </a:p>
          <a:p>
            <a:pPr lvl="2"/>
            <a:r>
              <a:rPr lang="pl-PL" sz="2800" b="1" spc="340" dirty="0">
                <a:solidFill>
                  <a:schemeClr val="tx1"/>
                </a:solidFill>
                <a:latin typeface="Arial Black" panose="020B0A04020102020204" pitchFamily="34" charset="0"/>
              </a:rPr>
              <a:t>kontakt: </a:t>
            </a:r>
          </a:p>
          <a:p>
            <a:pPr marL="1656000"/>
            <a:r>
              <a:rPr lang="pl-PL" sz="2000" spc="340" dirty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PCP@mrit.gov.pl </a:t>
            </a:r>
          </a:p>
          <a:p>
            <a:pPr lvl="1"/>
            <a:endParaRPr lang="pl-PL" sz="2800" b="1" dirty="0">
              <a:solidFill>
                <a:schemeClr val="tx1"/>
              </a:solidFill>
            </a:endParaRPr>
          </a:p>
          <a:p>
            <a:pPr lvl="1"/>
            <a:r>
              <a:rPr lang="pl-PL" sz="2800" b="1" dirty="0">
                <a:solidFill>
                  <a:schemeClr val="tx1"/>
                </a:solidFill>
              </a:rPr>
              <a:t>Strona internetowa: </a:t>
            </a:r>
          </a:p>
          <a:p>
            <a:pPr lvl="1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hlinkClick r:id="rId2"/>
              </a:rPr>
              <a:t>https://www.gov.pl/web/rozwoj-praca-technologia/punkt-kontaktowy-do-spraw-produktow</a:t>
            </a:r>
            <a:endParaRPr lang="pl-PL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lvl="1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 Narrow" panose="020B0606020202030204" pitchFamily="34" charset="0"/>
                <a:hlinkClick r:id="rId3"/>
              </a:rPr>
              <a:t>https://www.biznes.gov.pl/pl/portal/03588</a:t>
            </a:r>
            <a:endParaRPr lang="pl-PL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lvl="1"/>
            <a:endParaRPr lang="pl-PL" sz="2800" b="1" dirty="0">
              <a:solidFill>
                <a:schemeClr val="accent6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936000" lvl="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8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32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808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dtytuł 9">
            <a:extLst>
              <a:ext uri="{FF2B5EF4-FFF2-40B4-BE49-F238E27FC236}">
                <a16:creationId xmlns:a16="http://schemas.microsoft.com/office/drawing/2014/main" id="{95237F9F-9DD1-4267-9AAB-78D35B66DA3C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1136650" y="2809873"/>
            <a:ext cx="18375949" cy="7493002"/>
          </a:xfrm>
        </p:spPr>
        <p:txBody>
          <a:bodyPr/>
          <a:lstStyle/>
          <a:p>
            <a:pPr lvl="1"/>
            <a:r>
              <a:rPr lang="pl-PL" sz="28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Przykłady zapytań dot. konkretnych produktów lub obszaru: </a:t>
            </a:r>
            <a:endParaRPr lang="pl-PL" sz="2400" dirty="0">
              <a:solidFill>
                <a:schemeClr val="tx1"/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Urządzenia różne</a:t>
            </a:r>
            <a:r>
              <a:rPr lang="pl-PL" sz="2400" dirty="0">
                <a:solidFill>
                  <a:schemeClr val="tx1"/>
                </a:solidFill>
                <a:effectLst/>
                <a:latin typeface="Calibri"/>
                <a:ea typeface="Calibri"/>
                <a:cs typeface="Times New Roman"/>
              </a:rPr>
              <a:t>: Urządzenie do odstraszania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dzików, generator mgły i inne urządzenia </a:t>
            </a:r>
            <a:r>
              <a:rPr lang="pl-PL" sz="2400" dirty="0" err="1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przeciwkradzieżowe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, urządzenie do sprzedaży pieczywa, sprzęt w wesołych miasteczkach, nakładki chłodzące do wózków i fotelików dziecięcych, łodzie elektryczne</a:t>
            </a: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Produkty konsumenckie 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: Manekiny treningowe do sztuk walki, płyn do soczewek, zabawka – piasek kinetyczny</a:t>
            </a: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Produkty spożywcze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: Napoje sojowe w proszku, farbowane jaja</a:t>
            </a: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Zapytania różne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: Sprzedaż tytoniu na jednolitym rynku, ludzkie komórki reprodukcyjne, normy przeciwpożarowe dla drzwi/tkanin do namiotów cyrkowych, Konwencja o zakazie stosowania fosforu przy wyrobie zapałek, wpływ produktów elektronicznych na zdrowie </a:t>
            </a: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sz="2400" b="1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Inne:</a:t>
            </a:r>
            <a:r>
              <a:rPr lang="pl-PL" sz="2400" dirty="0">
                <a:solidFill>
                  <a:schemeClr val="tx1"/>
                </a:solidFill>
                <a:latin typeface="Calibri"/>
                <a:ea typeface="Calibri"/>
                <a:cs typeface="Times New Roman"/>
              </a:rPr>
              <a:t> szyny kolejowe, części zezłomowanych samolotów,  silikonowe wkładki do dojenia krów, stateczniki do desek windsurfingowych, produkty ze skór z fok, przenośna scena </a:t>
            </a: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618300" indent="-457200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  <a:latin typeface="Calibri"/>
              <a:ea typeface="Calibri"/>
              <a:cs typeface="Times New Roman"/>
            </a:endParaRPr>
          </a:p>
          <a:p>
            <a:pPr marL="161100" lvl="0">
              <a:lnSpc>
                <a:spcPct val="115000"/>
              </a:lnSpc>
              <a:spcAft>
                <a:spcPts val="600"/>
              </a:spcAft>
            </a:pPr>
            <a:endParaRPr lang="pl-PL" sz="24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ytuł 8">
            <a:extLst>
              <a:ext uri="{FF2B5EF4-FFF2-40B4-BE49-F238E27FC236}">
                <a16:creationId xmlns:a16="http://schemas.microsoft.com/office/drawing/2014/main" id="{DC575F7D-F597-46C8-AB8C-3F801043D1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4450" y="812801"/>
            <a:ext cx="12916263" cy="1489074"/>
          </a:xfrm>
        </p:spPr>
        <p:txBody>
          <a:bodyPr>
            <a:normAutofit/>
          </a:bodyPr>
          <a:lstStyle/>
          <a:p>
            <a:pPr algn="ctr"/>
            <a:r>
              <a:rPr lang="pl-PL" sz="4000" b="1" dirty="0"/>
              <a:t>Punkt Kontaktowy do spraw Produktów (PCP) 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2AA9E1B-B490-094A-C61B-C0D372E7EC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5250" y="880485"/>
            <a:ext cx="3200400" cy="1421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341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R Lato">
  <a:themeElements>
    <a:clrScheme name="MR">
      <a:dk1>
        <a:srgbClr val="000000"/>
      </a:dk1>
      <a:lt1>
        <a:sysClr val="window" lastClr="FFFFFF"/>
      </a:lt1>
      <a:dk2>
        <a:srgbClr val="767779"/>
      </a:dk2>
      <a:lt2>
        <a:srgbClr val="98999B"/>
      </a:lt2>
      <a:accent1>
        <a:srgbClr val="D11632"/>
      </a:accent1>
      <a:accent2>
        <a:srgbClr val="05295B"/>
      </a:accent2>
      <a:accent3>
        <a:srgbClr val="98999B"/>
      </a:accent3>
      <a:accent4>
        <a:srgbClr val="767779"/>
      </a:accent4>
      <a:accent5>
        <a:srgbClr val="68A5D4"/>
      </a:accent5>
      <a:accent6>
        <a:srgbClr val="0A4798"/>
      </a:accent6>
      <a:hlink>
        <a:srgbClr val="D11632"/>
      </a:hlink>
      <a:folHlink>
        <a:srgbClr val="000000"/>
      </a:folHlink>
    </a:clrScheme>
    <a:fontScheme name="MR Lato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Szkło dymne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2149</TotalTime>
  <Words>810</Words>
  <Application>Microsoft Office PowerPoint</Application>
  <PresentationFormat>Niestandardowy</PresentationFormat>
  <Paragraphs>91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Arial Narrow</vt:lpstr>
      <vt:lpstr>Calibri</vt:lpstr>
      <vt:lpstr>Lato</vt:lpstr>
      <vt:lpstr>Symbol</vt:lpstr>
      <vt:lpstr>Wingdings</vt:lpstr>
      <vt:lpstr>MR Lato</vt:lpstr>
      <vt:lpstr> Punkt Kontaktowy do spraw Produktów (PCP)</vt:lpstr>
      <vt:lpstr>Punkt Kontaktowy do spraw Produktów (PCP) </vt:lpstr>
      <vt:lpstr>Punkt Kontaktowy do spraw Produktów (PCP) </vt:lpstr>
      <vt:lpstr>Punkt Kontaktowy do spraw Produktów (PCP)</vt:lpstr>
      <vt:lpstr>Punkt Kontaktowy do spraw Produktów (PCP)</vt:lpstr>
      <vt:lpstr>Punkt Kontaktowy do spraw Produktów (PCP) </vt:lpstr>
      <vt:lpstr>Punkt Kontaktowy do spraw Produktów (PCP) </vt:lpstr>
      <vt:lpstr>Punkt Kontaktowy do spraw Produktów (PCP) </vt:lpstr>
      <vt:lpstr>Punkt Kontaktowy do spraw Produktów (PCP) </vt:lpstr>
      <vt:lpstr>Punkt Kontaktowy do spraw Produktów (PCP)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Tytuł prezentacji 96 pkt  Lato Regular Szarość MR</dc:title>
  <dc:creator>Paweł Iwaniuk</dc:creator>
  <cp:lastModifiedBy>Konarska Tamara</cp:lastModifiedBy>
  <cp:revision>121</cp:revision>
  <cp:lastPrinted>2022-11-16T09:37:57Z</cp:lastPrinted>
  <dcterms:created xsi:type="dcterms:W3CDTF">2020-01-26T15:50:43Z</dcterms:created>
  <dcterms:modified xsi:type="dcterms:W3CDTF">2023-12-13T12:04:29Z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2020-01-26T00:00:00Z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2020-01-26T00:00:00Z</vt:filetime>
  </property>
</Properties>
</file>