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9" r:id="rId6"/>
    <p:sldId id="269" r:id="rId7"/>
    <p:sldId id="260" r:id="rId8"/>
    <p:sldId id="265" r:id="rId9"/>
    <p:sldId id="266" r:id="rId10"/>
    <p:sldId id="267" r:id="rId11"/>
    <p:sldId id="268" r:id="rId12"/>
    <p:sldId id="261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23069-34E9-4877-B440-73AF61DB9E7B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474C-DC50-4747-B968-7D69045BF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639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2474C-DC50-4747-B968-7D69045BF905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52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843375" y="1699643"/>
            <a:ext cx="8040291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OPIS ZAŁOŻEŃ PROJEKTU INFORMATYCZNEGO SYSTEMU MONITOROWANIA KSZTAŁCENIA PRACOWNIKÓW MEDYCZNYCH - SMK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1700" b="1" dirty="0">
                <a:solidFill>
                  <a:schemeClr val="accent1">
                    <a:lumMod val="50000"/>
                  </a:schemeClr>
                </a:solidFill>
              </a:rPr>
              <a:t>System Monitorowania Kształcenia Pracowników Medycznych - SMK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/>
              <a:t>Wnioskodawca: Minister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/>
              <a:t>Beneficjent: Centrum e-Zdrowia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/>
              <a:t>Partnerzy: nie dotyczy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/>
              <a:t>Źródło finansowania: Budżet państwa cz. 46 - Zdrowie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/>
              <a:t>Całkowity koszt projektu: 12 836 789 zł brutto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/>
              <a:t>Planowany okres realizacji projektu: 07-2020 do 01-2022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477520" y="1213091"/>
            <a:ext cx="109931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 projektu SMK: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System Monitorowania Kształcenia Pracowników Medycznych (SMK) to systemem mającym wspomagać przebieg procesu kształcenia podyplomowego kadr medycznych. Gromadzone w Systemie informacje mają zapewnić organizację, planowanie </a:t>
            </a:r>
            <a:br>
              <a:rPr lang="pl-PL" sz="2400" dirty="0"/>
            </a:br>
            <a:r>
              <a:rPr lang="pl-PL" sz="2400" dirty="0"/>
              <a:t>i monitorowanie procesu kształcenia, jak również umożliwić ocenę jego jakości </a:t>
            </a:r>
            <a:br>
              <a:rPr lang="pl-PL" sz="2400" dirty="0"/>
            </a:br>
            <a:r>
              <a:rPr lang="pl-PL" sz="2400" dirty="0"/>
              <a:t>i skuteczności. Rozwiązania te przyczynią się do efektywnego zarządzanie zasobami kadr medycznych w celu zabezpieczenia dostępności i ciągłości opieki zdrowotnej.</a:t>
            </a:r>
          </a:p>
          <a:p>
            <a:pPr algn="just"/>
            <a:endParaRPr lang="pl-PL" sz="2400" i="1" dirty="0"/>
          </a:p>
          <a:p>
            <a:pPr algn="just"/>
            <a:r>
              <a:rPr lang="pl-PL" sz="2400" b="1" dirty="0"/>
              <a:t>Cel strategiczny:</a:t>
            </a:r>
            <a:r>
              <a:rPr lang="pl-PL" sz="2400" dirty="0"/>
              <a:t> Zgodny z celem strategicznym 5 Efektywne Świadczenie Usług Publicznych strategii „Sprawne Państwo 2020”, w szczególności z kierunkiem interwencji 5.1.1 Poprawa infrastruktury ochrony zdrowia, bazy dydaktycznej uczelni medycznych oraz instytutów badawczych.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93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Cele szczegółowe projektu SMK:</a:t>
            </a:r>
          </a:p>
          <a:p>
            <a:pPr algn="just"/>
            <a:endParaRPr lang="pl-PL" sz="2400" i="1" dirty="0">
              <a:solidFill>
                <a:srgbClr val="0070C0"/>
              </a:solidFill>
            </a:endParaRPr>
          </a:p>
          <a:p>
            <a:pPr algn="just"/>
            <a:r>
              <a:rPr lang="pl-PL" sz="2400" b="1" dirty="0"/>
              <a:t>Cel 1:</a:t>
            </a:r>
            <a:r>
              <a:rPr lang="pl-PL" sz="2400" dirty="0"/>
              <a:t> Umożliwienie absolwentom kierunku lekarskiego oraz lekarsko-dentystycznego wnioskowania oraz ewidencjonowania realizacji stażu podyplomowego z wykorzystaniem dokumentacji elektronicznej.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Cel strategiczny: </a:t>
            </a:r>
            <a:r>
              <a:rPr lang="pl-PL" sz="2400" dirty="0"/>
              <a:t>Zgodny z celem głównym Programu Zintegrowanej Informatyzacji państwa na lata 2014-2022 w zakresie modernizacji administracji publicznej z wykorzystaniem technologii, oraz celem szczegółowym PZIP tj. Wzmocnienie dojrzałości organizacyjnej jednostek administracji publicznej oraz usprawnienie zaplecza elektronicznej administracji.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Cele projektu SMK:</a:t>
            </a:r>
          </a:p>
          <a:p>
            <a:pPr algn="just"/>
            <a:endParaRPr lang="pl-PL" sz="2400" i="1" dirty="0">
              <a:solidFill>
                <a:srgbClr val="0070C0"/>
              </a:solidFill>
            </a:endParaRPr>
          </a:p>
          <a:p>
            <a:pPr algn="just"/>
            <a:r>
              <a:rPr lang="pl-PL" sz="2400" b="1" dirty="0"/>
              <a:t>Cel 2:</a:t>
            </a:r>
            <a:r>
              <a:rPr lang="pl-PL" sz="2400" dirty="0"/>
              <a:t> Wyeliminowanie papierowego obiegu dokumentów.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Cel strategiczny: </a:t>
            </a:r>
            <a:r>
              <a:rPr lang="pl-PL" sz="2400" dirty="0"/>
              <a:t>Zgodny z celem głównym Programu Zintegrowanej Informatyzacji państwa na lata 2014-2022 w zakresie modernizacji administracji publicznej z wykorzystaniem technologii, oraz celem szczegółowym PZIP tj. Wzmocnienie dojrzałości organizacyjnej jednostek administracji publicznej oraz usprawnienie zaplecza elektronicznej administracji.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885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Cele projektu SMK:</a:t>
            </a:r>
          </a:p>
          <a:p>
            <a:pPr algn="just"/>
            <a:endParaRPr lang="pl-PL" sz="2400" dirty="0">
              <a:solidFill>
                <a:srgbClr val="0070C0"/>
              </a:solidFill>
            </a:endParaRPr>
          </a:p>
          <a:p>
            <a:pPr algn="just"/>
            <a:r>
              <a:rPr lang="pl-PL" sz="2400" b="1" dirty="0"/>
              <a:t>Cel 3:</a:t>
            </a:r>
            <a:r>
              <a:rPr lang="pl-PL" sz="2400" dirty="0"/>
              <a:t> Umożliwienie bieżącego monitorowania realizacji stażu podyplomowego z wykorzystaniem dokumentacji elektronicznej w SMK.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Cel strategiczny: </a:t>
            </a:r>
            <a:r>
              <a:rPr lang="pl-PL" sz="2400" dirty="0"/>
              <a:t>Zgodny z celem strategicznym 5 Efektywne Świadczenie Usług Publicznych strategii „Sprawne Państwo 2020”, w szczególności </a:t>
            </a:r>
            <a:br>
              <a:rPr lang="pl-PL" sz="2400" dirty="0"/>
            </a:br>
            <a:r>
              <a:rPr lang="pl-PL" sz="2400" dirty="0"/>
              <a:t>z kierunkiem interwencji 5.1.1 Poprawa infrastruktury ochrony zdrowia, bazy dydaktycznej uczelni medycznych oraz instytutów badawczych.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0634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Cele projektu SMK:</a:t>
            </a:r>
          </a:p>
          <a:p>
            <a:pPr algn="just"/>
            <a:endParaRPr lang="pl-PL" sz="2400" i="1" dirty="0">
              <a:solidFill>
                <a:srgbClr val="0070C0"/>
              </a:solidFill>
            </a:endParaRPr>
          </a:p>
          <a:p>
            <a:pPr algn="just"/>
            <a:r>
              <a:rPr lang="pl-PL" sz="2400" b="1" dirty="0"/>
              <a:t>Cel 4:</a:t>
            </a:r>
            <a:r>
              <a:rPr lang="pl-PL" sz="2400" dirty="0"/>
              <a:t> Dostosowanie systemu do zmian w obszarze planowania zapotrzebowania na kadry specjalistów.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Cel strategiczny: </a:t>
            </a:r>
            <a:r>
              <a:rPr lang="pl-PL" sz="2400" dirty="0"/>
              <a:t>Zgodny z celem strategicznym 5 Efektywne Świadczenie Usług Publicznych strategii „Sprawne Państwo 2020”, w szczególności </a:t>
            </a:r>
            <a:br>
              <a:rPr lang="pl-PL" sz="2400" dirty="0"/>
            </a:br>
            <a:r>
              <a:rPr lang="pl-PL" sz="2400" dirty="0"/>
              <a:t>z kierunkiem interwencji 5.1.1 Poprawa infrastruktury ochrony zdrowia, bazy dydaktycznej uczelni medycznych oraz instytutów badawczych.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87293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Cele projektu SMK:</a:t>
            </a:r>
          </a:p>
          <a:p>
            <a:pPr algn="just"/>
            <a:endParaRPr lang="pl-PL" sz="2400" i="1" dirty="0">
              <a:solidFill>
                <a:srgbClr val="0070C0"/>
              </a:solidFill>
            </a:endParaRPr>
          </a:p>
          <a:p>
            <a:pPr algn="just"/>
            <a:r>
              <a:rPr lang="pl-PL" sz="2400" b="1" dirty="0"/>
              <a:t>Cel 5</a:t>
            </a:r>
            <a:r>
              <a:rPr lang="pl-PL" sz="2400" dirty="0"/>
              <a:t>: Zapewnienie elektronicznego dostępu osobom realizującym kształcenie podyplomowe do podmiotów biorących udział w procesie </a:t>
            </a:r>
            <a:r>
              <a:rPr lang="pl-PL" sz="2400"/>
              <a:t>kształcenia.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Cel strategiczny: </a:t>
            </a:r>
            <a:r>
              <a:rPr lang="pl-PL" sz="2400" dirty="0"/>
              <a:t>Zgodny z celem strategicznym 5 Efektywne Świadczenie Usług Publicznych strategii „Sprawne Państwo 2020”, w szczególności </a:t>
            </a:r>
            <a:br>
              <a:rPr lang="pl-PL" sz="2400" dirty="0"/>
            </a:br>
            <a:r>
              <a:rPr lang="pl-PL" sz="2400" dirty="0"/>
              <a:t>z kierunkiem interwencji 5.1.1 Poprawa infrastruktury ochrony zdrowia, bazy dydaktycznej uczelni medycznych oraz instytutów badawczych.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500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594438" y="113083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B7E65586-CEE6-482B-97FE-CF6C961440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799" y="4860451"/>
            <a:ext cx="2699363" cy="1817459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2ECFC958-B913-4A73-AB0C-7100E8DC4D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421" y="2346242"/>
            <a:ext cx="4626459" cy="448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9affde3b-50dd-4e74-9e2c-6b9654ae514a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334</Words>
  <Application>Microsoft Office PowerPoint</Application>
  <PresentationFormat>Panoramiczny</PresentationFormat>
  <Paragraphs>68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Kozicka Karolina</cp:lastModifiedBy>
  <cp:revision>19</cp:revision>
  <dcterms:created xsi:type="dcterms:W3CDTF">2017-01-27T12:50:17Z</dcterms:created>
  <dcterms:modified xsi:type="dcterms:W3CDTF">2020-09-10T12:53:44Z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