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14"/>
  </p:notesMasterIdLst>
  <p:sldIdLst>
    <p:sldId id="263" r:id="rId5"/>
    <p:sldId id="301" r:id="rId6"/>
    <p:sldId id="290" r:id="rId7"/>
    <p:sldId id="292" r:id="rId8"/>
    <p:sldId id="295" r:id="rId9"/>
    <p:sldId id="296" r:id="rId10"/>
    <p:sldId id="260" r:id="rId11"/>
    <p:sldId id="270" r:id="rId12"/>
    <p:sldId id="304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6E41F-ACDB-53A4-E750-C897E69ED6ED}" name="Maria Majcherek" initials="MM" userId="S::maria.majcherek@paih.gov.pl::533199b9-018c-4948-bc7a-e487b369b0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86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CFFCA-0379-4FA3-96BA-FE4E7AEF51F9}" v="16" dt="2022-06-08T16:14:18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95" autoAdjust="0"/>
    <p:restoredTop sz="94694"/>
  </p:normalViewPr>
  <p:slideViewPr>
    <p:cSldViewPr snapToObjects="1" showGuides="1">
      <p:cViewPr varScale="1">
        <p:scale>
          <a:sx n="104" d="100"/>
          <a:sy n="104" d="100"/>
        </p:scale>
        <p:origin x="138" y="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Majcherek" userId="533199b9-018c-4948-bc7a-e487b369b06d" providerId="ADAL" clId="{B25CFFCA-0379-4FA3-96BA-FE4E7AEF51F9}"/>
    <pc:docChg chg="undo custSel addSld delSld modSld">
      <pc:chgData name="Maria Majcherek" userId="533199b9-018c-4948-bc7a-e487b369b06d" providerId="ADAL" clId="{B25CFFCA-0379-4FA3-96BA-FE4E7AEF51F9}" dt="2022-06-08T16:21:43.684" v="127"/>
      <pc:docMkLst>
        <pc:docMk/>
      </pc:docMkLst>
      <pc:sldChg chg="addSp modSp mod">
        <pc:chgData name="Maria Majcherek" userId="533199b9-018c-4948-bc7a-e487b369b06d" providerId="ADAL" clId="{B25CFFCA-0379-4FA3-96BA-FE4E7AEF51F9}" dt="2022-06-08T16:01:17.953" v="52" actId="1076"/>
        <pc:sldMkLst>
          <pc:docMk/>
          <pc:sldMk cId="1634454117" sldId="258"/>
        </pc:sldMkLst>
        <pc:picChg chg="add mod modCrop">
          <ac:chgData name="Maria Majcherek" userId="533199b9-018c-4948-bc7a-e487b369b06d" providerId="ADAL" clId="{B25CFFCA-0379-4FA3-96BA-FE4E7AEF51F9}" dt="2022-06-08T16:01:17.953" v="52" actId="1076"/>
          <ac:picMkLst>
            <pc:docMk/>
            <pc:sldMk cId="1634454117" sldId="258"/>
            <ac:picMk id="3" creationId="{5DC9A7F6-726D-7F36-8B14-F7E7588C3149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13:24.033" v="109" actId="1076"/>
        <pc:sldMkLst>
          <pc:docMk/>
          <pc:sldMk cId="550013190" sldId="260"/>
        </pc:sldMkLst>
        <pc:picChg chg="add mod modCrop">
          <ac:chgData name="Maria Majcherek" userId="533199b9-018c-4948-bc7a-e487b369b06d" providerId="ADAL" clId="{B25CFFCA-0379-4FA3-96BA-FE4E7AEF51F9}" dt="2022-06-08T16:13:24.033" v="109" actId="1076"/>
          <ac:picMkLst>
            <pc:docMk/>
            <pc:sldMk cId="550013190" sldId="260"/>
            <ac:picMk id="5" creationId="{8E0F7321-AE70-EBE8-A3BF-0CE2CA6A95B6}"/>
          </ac:picMkLst>
        </pc:picChg>
        <pc:picChg chg="add del mod">
          <ac:chgData name="Maria Majcherek" userId="533199b9-018c-4948-bc7a-e487b369b06d" providerId="ADAL" clId="{B25CFFCA-0379-4FA3-96BA-FE4E7AEF51F9}" dt="2022-06-08T16:10:34.950" v="83" actId="478"/>
          <ac:picMkLst>
            <pc:docMk/>
            <pc:sldMk cId="550013190" sldId="260"/>
            <ac:picMk id="7" creationId="{AC29CED0-1B01-D12B-A6B3-7B3755AF0D31}"/>
          </ac:picMkLst>
        </pc:picChg>
      </pc:sldChg>
      <pc:sldChg chg="addSp modSp mod">
        <pc:chgData name="Maria Majcherek" userId="533199b9-018c-4948-bc7a-e487b369b06d" providerId="ADAL" clId="{B25CFFCA-0379-4FA3-96BA-FE4E7AEF51F9}" dt="2022-06-08T15:57:23.777" v="30" actId="1076"/>
        <pc:sldMkLst>
          <pc:docMk/>
          <pc:sldMk cId="3657582160" sldId="263"/>
        </pc:sldMkLst>
        <pc:grpChg chg="mod">
          <ac:chgData name="Maria Majcherek" userId="533199b9-018c-4948-bc7a-e487b369b06d" providerId="ADAL" clId="{B25CFFCA-0379-4FA3-96BA-FE4E7AEF51F9}" dt="2022-06-08T15:53:38.890" v="0" actId="1076"/>
          <ac:grpSpMkLst>
            <pc:docMk/>
            <pc:sldMk cId="3657582160" sldId="263"/>
            <ac:grpSpMk id="7" creationId="{00000000-0000-0000-0000-000000000000}"/>
          </ac:grpSpMkLst>
        </pc:grpChg>
        <pc:picChg chg="add mod modCrop">
          <ac:chgData name="Maria Majcherek" userId="533199b9-018c-4948-bc7a-e487b369b06d" providerId="ADAL" clId="{B25CFFCA-0379-4FA3-96BA-FE4E7AEF51F9}" dt="2022-06-08T15:57:23.777" v="30" actId="1076"/>
          <ac:picMkLst>
            <pc:docMk/>
            <pc:sldMk cId="3657582160" sldId="263"/>
            <ac:picMk id="5" creationId="{B5AF53B1-9245-746E-BC82-11C20A3FA891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1:40.922" v="90"/>
        <pc:sldMkLst>
          <pc:docMk/>
          <pc:sldMk cId="3511661286" sldId="270"/>
        </pc:sldMkLst>
        <pc:picChg chg="add mod">
          <ac:chgData name="Maria Majcherek" userId="533199b9-018c-4948-bc7a-e487b369b06d" providerId="ADAL" clId="{B25CFFCA-0379-4FA3-96BA-FE4E7AEF51F9}" dt="2022-06-08T16:11:40.922" v="90"/>
          <ac:picMkLst>
            <pc:docMk/>
            <pc:sldMk cId="3511661286" sldId="270"/>
            <ac:picMk id="14" creationId="{FE5688F1-17A1-E73E-54DE-525D4EE64F42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09:50.014" v="77"/>
        <pc:sldMkLst>
          <pc:docMk/>
          <pc:sldMk cId="978720847" sldId="290"/>
        </pc:sldMkLst>
        <pc:grpChg chg="del">
          <ac:chgData name="Maria Majcherek" userId="533199b9-018c-4948-bc7a-e487b369b06d" providerId="ADAL" clId="{B25CFFCA-0379-4FA3-96BA-FE4E7AEF51F9}" dt="2022-06-08T16:07:36.199" v="65" actId="478"/>
          <ac:grpSpMkLst>
            <pc:docMk/>
            <pc:sldMk cId="978720847" sldId="290"/>
            <ac:grpSpMk id="9" creationId="{00000000-0000-0000-0000-000000000000}"/>
          </ac:grpSpMkLst>
        </pc:grpChg>
        <pc:grpChg chg="add mod">
          <ac:chgData name="Maria Majcherek" userId="533199b9-018c-4948-bc7a-e487b369b06d" providerId="ADAL" clId="{B25CFFCA-0379-4FA3-96BA-FE4E7AEF51F9}" dt="2022-06-08T16:09:38.231" v="76"/>
          <ac:grpSpMkLst>
            <pc:docMk/>
            <pc:sldMk cId="978720847" sldId="290"/>
            <ac:grpSpMk id="13" creationId="{6BAF171F-D824-E8D2-5AE7-E3D472F877B6}"/>
          </ac:grpSpMkLst>
        </pc:grpChg>
        <pc:picChg chg="add del mod">
          <ac:chgData name="Maria Majcherek" userId="533199b9-018c-4948-bc7a-e487b369b06d" providerId="ADAL" clId="{B25CFFCA-0379-4FA3-96BA-FE4E7AEF51F9}" dt="2022-06-08T16:01:59.260" v="55" actId="478"/>
          <ac:picMkLst>
            <pc:docMk/>
            <pc:sldMk cId="978720847" sldId="290"/>
            <ac:picMk id="3" creationId="{36BEBACF-7DB0-9EFA-9C6C-E9DED3120B85}"/>
          </ac:picMkLst>
        </pc:picChg>
        <pc:picChg chg="add del mod">
          <ac:chgData name="Maria Majcherek" userId="533199b9-018c-4948-bc7a-e487b369b06d" providerId="ADAL" clId="{B25CFFCA-0379-4FA3-96BA-FE4E7AEF51F9}" dt="2022-06-08T16:07:35.607" v="64" actId="478"/>
          <ac:picMkLst>
            <pc:docMk/>
            <pc:sldMk cId="978720847" sldId="290"/>
            <ac:picMk id="7" creationId="{3131F134-91BF-1DA1-C959-681A02BF042A}"/>
          </ac:picMkLst>
        </pc:picChg>
        <pc:picChg chg="add del mod">
          <ac:chgData name="Maria Majcherek" userId="533199b9-018c-4948-bc7a-e487b369b06d" providerId="ADAL" clId="{B25CFFCA-0379-4FA3-96BA-FE4E7AEF51F9}" dt="2022-06-08T16:09:37.509" v="75" actId="478"/>
          <ac:picMkLst>
            <pc:docMk/>
            <pc:sldMk cId="978720847" sldId="290"/>
            <ac:picMk id="12" creationId="{4E4E80DA-21F8-27F8-353E-0383DA20B820}"/>
          </ac:picMkLst>
        </pc:picChg>
        <pc:picChg chg="mod">
          <ac:chgData name="Maria Majcherek" userId="533199b9-018c-4948-bc7a-e487b369b06d" providerId="ADAL" clId="{B25CFFCA-0379-4FA3-96BA-FE4E7AEF51F9}" dt="2022-06-08T16:09:38.231" v="76"/>
          <ac:picMkLst>
            <pc:docMk/>
            <pc:sldMk cId="978720847" sldId="290"/>
            <ac:picMk id="14" creationId="{880E9412-97B7-11E6-06C5-E26E4077C11C}"/>
          </ac:picMkLst>
        </pc:picChg>
        <pc:picChg chg="mod">
          <ac:chgData name="Maria Majcherek" userId="533199b9-018c-4948-bc7a-e487b369b06d" providerId="ADAL" clId="{B25CFFCA-0379-4FA3-96BA-FE4E7AEF51F9}" dt="2022-06-08T16:09:38.231" v="76"/>
          <ac:picMkLst>
            <pc:docMk/>
            <pc:sldMk cId="978720847" sldId="290"/>
            <ac:picMk id="15" creationId="{6327DD52-25AD-4BF3-F7ED-32E2F1C36D79}"/>
          </ac:picMkLst>
        </pc:picChg>
        <pc:picChg chg="add mod">
          <ac:chgData name="Maria Majcherek" userId="533199b9-018c-4948-bc7a-e487b369b06d" providerId="ADAL" clId="{B25CFFCA-0379-4FA3-96BA-FE4E7AEF51F9}" dt="2022-06-08T16:09:50.014" v="77"/>
          <ac:picMkLst>
            <pc:docMk/>
            <pc:sldMk cId="978720847" sldId="290"/>
            <ac:picMk id="16" creationId="{967B8E19-C858-7A54-C2F9-D37AB9EF4A33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5:11.593" v="122" actId="1076"/>
        <pc:sldMkLst>
          <pc:docMk/>
          <pc:sldMk cId="245420641" sldId="291"/>
        </pc:sldMkLst>
        <pc:picChg chg="add mod">
          <ac:chgData name="Maria Majcherek" userId="533199b9-018c-4948-bc7a-e487b369b06d" providerId="ADAL" clId="{B25CFFCA-0379-4FA3-96BA-FE4E7AEF51F9}" dt="2022-06-08T16:15:11.593" v="122" actId="1076"/>
          <ac:picMkLst>
            <pc:docMk/>
            <pc:sldMk cId="245420641" sldId="291"/>
            <ac:picMk id="9" creationId="{01184642-08A6-DE00-A7EE-1021816B53EA}"/>
          </ac:picMkLst>
        </pc:picChg>
      </pc:sldChg>
      <pc:sldChg chg="addSp delSp modSp mod">
        <pc:chgData name="Maria Majcherek" userId="533199b9-018c-4948-bc7a-e487b369b06d" providerId="ADAL" clId="{B25CFFCA-0379-4FA3-96BA-FE4E7AEF51F9}" dt="2022-06-08T16:10:08.726" v="79" actId="478"/>
        <pc:sldMkLst>
          <pc:docMk/>
          <pc:sldMk cId="3467592389" sldId="292"/>
        </pc:sldMkLst>
        <pc:grpChg chg="add del mod">
          <ac:chgData name="Maria Majcherek" userId="533199b9-018c-4948-bc7a-e487b369b06d" providerId="ADAL" clId="{B25CFFCA-0379-4FA3-96BA-FE4E7AEF51F9}" dt="2022-06-08T16:10:08.726" v="79" actId="478"/>
          <ac:grpSpMkLst>
            <pc:docMk/>
            <pc:sldMk cId="3467592389" sldId="292"/>
            <ac:grpSpMk id="9" creationId="{1219DCC4-A24E-9BC9-2671-013A25005A43}"/>
          </ac:grpSpMkLst>
        </pc:grpChg>
        <pc:picChg chg="mod topLvl">
          <ac:chgData name="Maria Majcherek" userId="533199b9-018c-4948-bc7a-e487b369b06d" providerId="ADAL" clId="{B25CFFCA-0379-4FA3-96BA-FE4E7AEF51F9}" dt="2022-06-08T16:10:08.726" v="79" actId="478"/>
          <ac:picMkLst>
            <pc:docMk/>
            <pc:sldMk cId="3467592389" sldId="292"/>
            <ac:picMk id="10" creationId="{791463C9-E5B3-7477-93F5-D482C5B6ACC0}"/>
          </ac:picMkLst>
        </pc:picChg>
        <pc:picChg chg="del mod topLvl">
          <ac:chgData name="Maria Majcherek" userId="533199b9-018c-4948-bc7a-e487b369b06d" providerId="ADAL" clId="{B25CFFCA-0379-4FA3-96BA-FE4E7AEF51F9}" dt="2022-06-08T16:10:08.726" v="79" actId="478"/>
          <ac:picMkLst>
            <pc:docMk/>
            <pc:sldMk cId="3467592389" sldId="292"/>
            <ac:picMk id="11" creationId="{24D82533-A692-7830-1C91-D906503E0098}"/>
          </ac:picMkLst>
        </pc:picChg>
        <pc:picChg chg="add mod">
          <ac:chgData name="Maria Majcherek" userId="533199b9-018c-4948-bc7a-e487b369b06d" providerId="ADAL" clId="{B25CFFCA-0379-4FA3-96BA-FE4E7AEF51F9}" dt="2022-06-08T16:09:58.438" v="78"/>
          <ac:picMkLst>
            <pc:docMk/>
            <pc:sldMk cId="3467592389" sldId="292"/>
            <ac:picMk id="13" creationId="{54747AF7-0F58-D0C3-E7A9-06589F68DC10}"/>
          </ac:picMkLst>
        </pc:picChg>
      </pc:sldChg>
      <pc:sldChg chg="addSp modSp">
        <pc:chgData name="Maria Majcherek" userId="533199b9-018c-4948-bc7a-e487b369b06d" providerId="ADAL" clId="{B25CFFCA-0379-4FA3-96BA-FE4E7AEF51F9}" dt="2022-06-08T16:10:16.221" v="80"/>
        <pc:sldMkLst>
          <pc:docMk/>
          <pc:sldMk cId="2494940144" sldId="295"/>
        </pc:sldMkLst>
        <pc:picChg chg="add mod">
          <ac:chgData name="Maria Majcherek" userId="533199b9-018c-4948-bc7a-e487b369b06d" providerId="ADAL" clId="{B25CFFCA-0379-4FA3-96BA-FE4E7AEF51F9}" dt="2022-06-08T16:10:16.221" v="80"/>
          <ac:picMkLst>
            <pc:docMk/>
            <pc:sldMk cId="2494940144" sldId="295"/>
            <ac:picMk id="9" creationId="{41E5B207-9229-E5EC-D6B0-A25CB37511D5}"/>
          </ac:picMkLst>
        </pc:picChg>
      </pc:sldChg>
      <pc:sldChg chg="addSp modSp mod">
        <pc:chgData name="Maria Majcherek" userId="533199b9-018c-4948-bc7a-e487b369b06d" providerId="ADAL" clId="{B25CFFCA-0379-4FA3-96BA-FE4E7AEF51F9}" dt="2022-06-08T16:18:36.604" v="126" actId="20577"/>
        <pc:sldMkLst>
          <pc:docMk/>
          <pc:sldMk cId="2494940144" sldId="296"/>
        </pc:sldMkLst>
        <pc:spChg chg="mod">
          <ac:chgData name="Maria Majcherek" userId="533199b9-018c-4948-bc7a-e487b369b06d" providerId="ADAL" clId="{B25CFFCA-0379-4FA3-96BA-FE4E7AEF51F9}" dt="2022-06-08T16:18:36.604" v="126" actId="20577"/>
          <ac:spMkLst>
            <pc:docMk/>
            <pc:sldMk cId="2494940144" sldId="296"/>
            <ac:spMk id="5" creationId="{778CB586-F539-B343-842E-DFDA5B1280D2}"/>
          </ac:spMkLst>
        </pc:spChg>
        <pc:picChg chg="add mod">
          <ac:chgData name="Maria Majcherek" userId="533199b9-018c-4948-bc7a-e487b369b06d" providerId="ADAL" clId="{B25CFFCA-0379-4FA3-96BA-FE4E7AEF51F9}" dt="2022-06-08T16:10:21.998" v="81"/>
          <ac:picMkLst>
            <pc:docMk/>
            <pc:sldMk cId="2494940144" sldId="296"/>
            <ac:picMk id="9" creationId="{389E66C8-84A6-6F4D-72AA-2B28FE0FAF8C}"/>
          </ac:picMkLst>
        </pc:picChg>
      </pc:sldChg>
      <pc:sldChg chg="addSp modSp addCm">
        <pc:chgData name="Maria Majcherek" userId="533199b9-018c-4948-bc7a-e487b369b06d" providerId="ADAL" clId="{B25CFFCA-0379-4FA3-96BA-FE4E7AEF51F9}" dt="2022-06-08T16:21:43.684" v="127"/>
        <pc:sldMkLst>
          <pc:docMk/>
          <pc:sldMk cId="302845305" sldId="297"/>
        </pc:sldMkLst>
        <pc:picChg chg="add mod">
          <ac:chgData name="Maria Majcherek" userId="533199b9-018c-4948-bc7a-e487b369b06d" providerId="ADAL" clId="{B25CFFCA-0379-4FA3-96BA-FE4E7AEF51F9}" dt="2022-06-08T16:10:41.994" v="84"/>
          <ac:picMkLst>
            <pc:docMk/>
            <pc:sldMk cId="302845305" sldId="297"/>
            <ac:picMk id="9" creationId="{7B116AB0-30FC-E401-3EC1-A2886E939F30}"/>
          </ac:picMkLst>
        </pc:picChg>
      </pc:sldChg>
      <pc:sldChg chg="addSp modSp">
        <pc:chgData name="Maria Majcherek" userId="533199b9-018c-4948-bc7a-e487b369b06d" providerId="ADAL" clId="{B25CFFCA-0379-4FA3-96BA-FE4E7AEF51F9}" dt="2022-06-08T16:10:50.571" v="85"/>
        <pc:sldMkLst>
          <pc:docMk/>
          <pc:sldMk cId="47634191" sldId="299"/>
        </pc:sldMkLst>
        <pc:picChg chg="add mod">
          <ac:chgData name="Maria Majcherek" userId="533199b9-018c-4948-bc7a-e487b369b06d" providerId="ADAL" clId="{B25CFFCA-0379-4FA3-96BA-FE4E7AEF51F9}" dt="2022-06-08T16:10:50.571" v="85"/>
          <ac:picMkLst>
            <pc:docMk/>
            <pc:sldMk cId="47634191" sldId="299"/>
            <ac:picMk id="11" creationId="{260F3D70-4BEA-31AB-7A6C-FA83AEA1E3FE}"/>
          </ac:picMkLst>
        </pc:picChg>
      </pc:sldChg>
      <pc:sldChg chg="add del">
        <pc:chgData name="Maria Majcherek" userId="533199b9-018c-4948-bc7a-e487b369b06d" providerId="ADAL" clId="{B25CFFCA-0379-4FA3-96BA-FE4E7AEF51F9}" dt="2022-06-08T16:14:07.649" v="111"/>
        <pc:sldMkLst>
          <pc:docMk/>
          <pc:sldMk cId="713222976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3F0-1BF3-0A42-A193-9791671DB746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2F01-D31A-7045-8085-7300E84746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842" y="511686"/>
            <a:ext cx="2749574" cy="1143872"/>
          </a:xfrm>
          <a:prstGeom prst="rect">
            <a:avLst/>
          </a:prstGeom>
        </p:spPr>
      </p:pic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55102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1352494"/>
            <a:ext cx="9508257" cy="564804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-27384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1312556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1312556" y="2276872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3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5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5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9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3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0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2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93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3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099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4688" y="1443106"/>
            <a:ext cx="8279904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430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0431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9616" y="2403822"/>
            <a:ext cx="2723655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9616" y="3172564"/>
            <a:ext cx="2723655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661" y="764703"/>
            <a:ext cx="2724611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4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476" r="52286" b="12092"/>
          <a:stretch/>
        </p:blipFill>
        <p:spPr>
          <a:xfrm>
            <a:off x="-20217" y="848806"/>
            <a:ext cx="4316017" cy="600919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476" r="52286" b="12092"/>
          <a:stretch/>
        </p:blipFill>
        <p:spPr>
          <a:xfrm>
            <a:off x="-20217" y="848806"/>
            <a:ext cx="4316017" cy="600919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24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7176120" y="0"/>
            <a:ext cx="50158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16706" y="894555"/>
            <a:ext cx="5437094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4525072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452507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76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0" y="0"/>
            <a:ext cx="5916706" cy="23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90720" y="894519"/>
            <a:ext cx="4863080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5480" y="2708920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15480" y="3934763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415480" y="5157192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50E161E-5A44-0841-B7CF-F0FAEBBBDEA0}"/>
              </a:ext>
            </a:extLst>
          </p:cNvPr>
          <p:cNvSpPr/>
          <p:nvPr userDrawn="1"/>
        </p:nvSpPr>
        <p:spPr>
          <a:xfrm>
            <a:off x="1106868" y="2781789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64A03E2-1D15-5248-B019-45F9B5F76814}"/>
              </a:ext>
            </a:extLst>
          </p:cNvPr>
          <p:cNvSpPr/>
          <p:nvPr userDrawn="1"/>
        </p:nvSpPr>
        <p:spPr>
          <a:xfrm>
            <a:off x="1106868" y="3997639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0698117-2F50-7749-A320-0EE60D171A85}"/>
              </a:ext>
            </a:extLst>
          </p:cNvPr>
          <p:cNvSpPr/>
          <p:nvPr userDrawn="1"/>
        </p:nvSpPr>
        <p:spPr>
          <a:xfrm>
            <a:off x="1106868" y="5213489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4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5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01" r="36543" b="7109"/>
          <a:stretch/>
        </p:blipFill>
        <p:spPr>
          <a:xfrm>
            <a:off x="7840067" y="960120"/>
            <a:ext cx="4351933" cy="5410200"/>
          </a:xfrm>
          <a:prstGeom prst="rect">
            <a:avLst/>
          </a:prstGeom>
        </p:spPr>
      </p:pic>
      <p:pic>
        <p:nvPicPr>
          <p:cNvPr id="12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28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-14306"/>
            <a:ext cx="12192000" cy="2932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6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25" t="4905" r="15531"/>
          <a:stretch/>
        </p:blipFill>
        <p:spPr>
          <a:xfrm>
            <a:off x="-24680" y="5604767"/>
            <a:ext cx="12216680" cy="14182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4961797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807" t="13601" r="10903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79" t="30992" r="7119" b="44740"/>
          <a:stretch/>
        </p:blipFill>
        <p:spPr>
          <a:xfrm>
            <a:off x="4964435" y="-171399"/>
            <a:ext cx="4562149" cy="193548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2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31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515600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2002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0" t="30992" r="6956" b="44740"/>
          <a:stretch/>
        </p:blipFill>
        <p:spPr>
          <a:xfrm>
            <a:off x="4752528" y="-1"/>
            <a:ext cx="5382072" cy="2276871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2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01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124" y="219718"/>
            <a:ext cx="1512168" cy="62908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723" t="13601" r="10987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2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767" t="21233" r="412" b="46828"/>
          <a:stretch/>
        </p:blipFill>
        <p:spPr>
          <a:xfrm>
            <a:off x="8432968" y="1196752"/>
            <a:ext cx="3791744" cy="2532437"/>
          </a:xfrm>
          <a:prstGeom prst="rect">
            <a:avLst/>
          </a:prstGeom>
        </p:spPr>
      </p:pic>
      <p:pic>
        <p:nvPicPr>
          <p:cNvPr id="9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9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79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7202016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720201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823" t="20512" r="245" b="13070"/>
          <a:stretch/>
        </p:blipFill>
        <p:spPr>
          <a:xfrm>
            <a:off x="8328248" y="1052736"/>
            <a:ext cx="3863752" cy="5244489"/>
          </a:xfrm>
          <a:prstGeom prst="rect">
            <a:avLst/>
          </a:prstGeom>
        </p:spPr>
      </p:pic>
      <p:pic>
        <p:nvPicPr>
          <p:cNvPr id="6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63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3447"/>
            <a:ext cx="5154706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06" y="1206874"/>
            <a:ext cx="543709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6706" y="2667374"/>
            <a:ext cx="5437094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6" name="Picture 2" descr="Z:\15_Identyfikacja wizualna\LOGOTYPY MRiT\MRiT LOGO POZIOM PL\MRiT LOGO POZIOM PL biale_tl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24" y="206042"/>
            <a:ext cx="1544526" cy="6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67" t="14583" r="35531" b="63452"/>
          <a:stretch/>
        </p:blipFill>
        <p:spPr>
          <a:xfrm>
            <a:off x="1487488" y="-315416"/>
            <a:ext cx="5976664" cy="20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1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037294" y="13447"/>
            <a:ext cx="5154706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CAD3AE4-AE9B-014B-BD0C-38FF101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5545832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6" name="Symbol zastępczy zawartości 3">
            <a:extLst>
              <a:ext uri="{FF2B5EF4-FFF2-40B4-BE49-F238E27FC236}">
                <a16:creationId xmlns:a16="http://schemas.microsoft.com/office/drawing/2014/main" id="{1547B5CE-B043-2E43-ADA7-612696AD8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554583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3427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842" y="511686"/>
            <a:ext cx="2749574" cy="1143872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56200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05" t="8149" r="6522" b="40647"/>
          <a:stretch/>
        </p:blipFill>
        <p:spPr>
          <a:xfrm flipH="1" flipV="1">
            <a:off x="0" y="2290954"/>
            <a:ext cx="5286708" cy="45670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8009" y="2774601"/>
            <a:ext cx="83487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008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3863752" y="2873265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3" name="Obraz 12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416" y="260648"/>
            <a:ext cx="2749574" cy="11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32202" b="7769"/>
          <a:stretch/>
        </p:blipFill>
        <p:spPr>
          <a:xfrm flipH="1">
            <a:off x="-2" y="1516284"/>
            <a:ext cx="5849449" cy="534171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416" y="260648"/>
            <a:ext cx="2749574" cy="1143872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52128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4688" y="1443106"/>
            <a:ext cx="7631832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430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780431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76153" y="2576164"/>
            <a:ext cx="7816391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11624" y="969002"/>
            <a:ext cx="8280920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2823385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494"/>
            <a:ext cx="8212113" cy="564804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276872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981241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832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494"/>
            <a:ext cx="8212113" cy="564804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276872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981241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3717032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428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0471" y="1352494"/>
            <a:ext cx="8212113" cy="564804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8282" y="-27384"/>
            <a:ext cx="816024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1579778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DE14EC4-FFDB-0D4C-9086-96DDB94C9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219718"/>
            <a:ext cx="1512168" cy="62908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636BDFCF-5F03-4F48-9D1A-77844C110AE3}"/>
              </a:ext>
            </a:extLst>
          </p:cNvPr>
          <p:cNvSpPr/>
          <p:nvPr userDrawn="1"/>
        </p:nvSpPr>
        <p:spPr>
          <a:xfrm>
            <a:off x="2787703" y="2405177"/>
            <a:ext cx="159727" cy="159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50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28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0" r:id="rId4"/>
    <p:sldLayoutId id="2147483681" r:id="rId5"/>
    <p:sldLayoutId id="2147483682" r:id="rId6"/>
    <p:sldLayoutId id="2147483723" r:id="rId7"/>
    <p:sldLayoutId id="2147483727" r:id="rId8"/>
    <p:sldLayoutId id="2147483726" r:id="rId9"/>
    <p:sldLayoutId id="2147483724" r:id="rId10"/>
    <p:sldLayoutId id="2147483712" r:id="rId11"/>
    <p:sldLayoutId id="2147483713" r:id="rId12"/>
    <p:sldLayoutId id="2147483683" r:id="rId13"/>
    <p:sldLayoutId id="2147483684" r:id="rId14"/>
    <p:sldLayoutId id="2147483685" r:id="rId15"/>
    <p:sldLayoutId id="2147483686" r:id="rId16"/>
    <p:sldLayoutId id="2147483692" r:id="rId17"/>
    <p:sldLayoutId id="2147483693" r:id="rId18"/>
    <p:sldLayoutId id="2147483722" r:id="rId19"/>
    <p:sldLayoutId id="2147483710" r:id="rId20"/>
    <p:sldLayoutId id="2147483703" r:id="rId21"/>
    <p:sldLayoutId id="2147483725" r:id="rId22"/>
    <p:sldLayoutId id="2147483690" r:id="rId23"/>
    <p:sldLayoutId id="2147483691" r:id="rId24"/>
    <p:sldLayoutId id="2147483708" r:id="rId25"/>
    <p:sldLayoutId id="2147483694" r:id="rId26"/>
    <p:sldLayoutId id="2147483696" r:id="rId27"/>
    <p:sldLayoutId id="2147483711" r:id="rId28"/>
    <p:sldLayoutId id="2147483715" r:id="rId29"/>
    <p:sldLayoutId id="2147483695" r:id="rId30"/>
    <p:sldLayoutId id="2147483697" r:id="rId31"/>
    <p:sldLayoutId id="2147483709" r:id="rId32"/>
    <p:sldLayoutId id="2147483714" r:id="rId33"/>
    <p:sldLayoutId id="2147483717" r:id="rId34"/>
    <p:sldLayoutId id="2147483719" r:id="rId35"/>
    <p:sldLayoutId id="2147483718" r:id="rId36"/>
    <p:sldLayoutId id="2147483689" r:id="rId37"/>
    <p:sldLayoutId id="2147483716" r:id="rId38"/>
    <p:sldLayoutId id="2147483720" r:id="rId39"/>
    <p:sldLayoutId id="2147483721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009" y="2774601"/>
            <a:ext cx="7268591" cy="1518290"/>
          </a:xfrm>
        </p:spPr>
        <p:txBody>
          <a:bodyPr>
            <a:noAutofit/>
          </a:bodyPr>
          <a:lstStyle/>
          <a:p>
            <a:pPr lvl="0"/>
            <a:r>
              <a:rPr lang="ru-RU" sz="4400" dirty="0"/>
              <a:t>П</a:t>
            </a:r>
            <a:r>
              <a:rPr lang="uk-UA" sz="4400" dirty="0" err="1"/>
              <a:t>ідготовка</a:t>
            </a:r>
            <a:r>
              <a:rPr lang="uk-UA" sz="4400" dirty="0"/>
              <a:t> польських підприємців до відновлення експорту та відбудови України</a:t>
            </a:r>
            <a:br>
              <a:rPr lang="en-US" sz="4400" dirty="0"/>
            </a:br>
            <a:endParaRPr lang="pl-PL" sz="4400" dirty="0"/>
          </a:p>
        </p:txBody>
      </p:sp>
      <p:grpSp>
        <p:nvGrpSpPr>
          <p:cNvPr id="7" name="Grupa 6"/>
          <p:cNvGrpSpPr/>
          <p:nvPr/>
        </p:nvGrpSpPr>
        <p:grpSpPr>
          <a:xfrm>
            <a:off x="9336360" y="508923"/>
            <a:ext cx="1977223" cy="531906"/>
            <a:chOff x="7248128" y="2913465"/>
            <a:chExt cx="3522398" cy="947583"/>
          </a:xfrm>
        </p:grpSpPr>
        <p:pic>
          <p:nvPicPr>
            <p:cNvPr id="8" name="Grafika 30">
              <a:extLst>
                <a:ext uri="{FF2B5EF4-FFF2-40B4-BE49-F238E27FC236}">
                  <a16:creationId xmlns:a16="http://schemas.microsoft.com/office/drawing/2014/main" id="{E1EB95DC-FDF5-2603-65DA-CD0F9622E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9" name="obrazek" descr="obrazek"/>
            <p:cNvPicPr>
              <a:picLocks noChangeAspect="1"/>
            </p:cNvPicPr>
            <p:nvPr/>
          </p:nvPicPr>
          <p:blipFill rotWithShape="1">
            <a:blip r:embed="rId4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B5AF53B1-9245-746E-BC82-11C20A3FA8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527"/>
          <a:stretch/>
        </p:blipFill>
        <p:spPr>
          <a:xfrm>
            <a:off x="9002697" y="167335"/>
            <a:ext cx="717457" cy="12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8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cs typeface="Poppins SemiBold" panose="00000700000000000000" pitchFamily="2" charset="-18"/>
              </a:rPr>
              <a:t>500-600 mld $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2783632" y="2309815"/>
            <a:ext cx="7992888" cy="1518290"/>
          </a:xfrm>
        </p:spPr>
        <p:txBody>
          <a:bodyPr/>
          <a:lstStyle/>
          <a:p>
            <a:r>
              <a:rPr lang="uk-UA" b="1" dirty="0"/>
              <a:t>Орієнтована мінімальна вартість відбудови України на сьогодні</a:t>
            </a:r>
            <a:endParaRPr lang="pl-PL" b="1" dirty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6BAF171F-D824-E8D2-5AE7-E3D472F877B6}"/>
              </a:ext>
            </a:extLst>
          </p:cNvPr>
          <p:cNvGrpSpPr/>
          <p:nvPr/>
        </p:nvGrpSpPr>
        <p:grpSpPr>
          <a:xfrm>
            <a:off x="10560496" y="404664"/>
            <a:ext cx="1073798" cy="288870"/>
            <a:chOff x="7248128" y="2913465"/>
            <a:chExt cx="3522398" cy="947583"/>
          </a:xfrm>
        </p:grpSpPr>
        <p:pic>
          <p:nvPicPr>
            <p:cNvPr id="14" name="Grafika 30">
              <a:extLst>
                <a:ext uri="{FF2B5EF4-FFF2-40B4-BE49-F238E27FC236}">
                  <a16:creationId xmlns:a16="http://schemas.microsoft.com/office/drawing/2014/main" id="{880E9412-97B7-11E6-06C5-E26E4077C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15" name="obrazek" descr="obrazek">
              <a:extLst>
                <a:ext uri="{FF2B5EF4-FFF2-40B4-BE49-F238E27FC236}">
                  <a16:creationId xmlns:a16="http://schemas.microsoft.com/office/drawing/2014/main" id="{6327DD52-25AD-4BF3-F7ED-32E2F1C36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" name="Obraz 15">
            <a:extLst>
              <a:ext uri="{FF2B5EF4-FFF2-40B4-BE49-F238E27FC236}">
                <a16:creationId xmlns:a16="http://schemas.microsoft.com/office/drawing/2014/main" id="{967B8E19-C858-7A54-C2F9-D37AB9EF4A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" r="77629" b="9874"/>
          <a:stretch/>
        </p:blipFill>
        <p:spPr>
          <a:xfrm>
            <a:off x="10495375" y="369825"/>
            <a:ext cx="261762" cy="3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3600" dirty="0"/>
              <a:t>Війна в Україні- обмеження експорту польських підприємців</a:t>
            </a:r>
            <a:br>
              <a:rPr lang="pl-PL" sz="3600" dirty="0"/>
            </a:br>
            <a:endParaRPr lang="pl-PL" sz="3600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2639616" y="3566894"/>
            <a:ext cx="7420026" cy="1518290"/>
          </a:xfrm>
        </p:spPr>
        <p:txBody>
          <a:bodyPr>
            <a:normAutofit/>
          </a:bodyPr>
          <a:lstStyle/>
          <a:p>
            <a:r>
              <a:rPr lang="pl-PL" sz="2800" b="1" dirty="0"/>
              <a:t>3274 </a:t>
            </a:r>
            <a:r>
              <a:rPr lang="pl-PL" sz="2800" dirty="0"/>
              <a:t>– </a:t>
            </a:r>
            <a:r>
              <a:rPr lang="uk-UA" sz="2800" dirty="0"/>
              <a:t>кількість польських експортерів на українському ринку у 2021 році</a:t>
            </a:r>
            <a:r>
              <a:rPr lang="pl-PL" sz="2800" dirty="0"/>
              <a:t>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6BAF171F-D824-E8D2-5AE7-E3D472F877B6}"/>
              </a:ext>
            </a:extLst>
          </p:cNvPr>
          <p:cNvGrpSpPr/>
          <p:nvPr/>
        </p:nvGrpSpPr>
        <p:grpSpPr>
          <a:xfrm>
            <a:off x="10560496" y="404664"/>
            <a:ext cx="1073798" cy="288870"/>
            <a:chOff x="7248128" y="2913465"/>
            <a:chExt cx="3522398" cy="947583"/>
          </a:xfrm>
        </p:grpSpPr>
        <p:pic>
          <p:nvPicPr>
            <p:cNvPr id="14" name="Grafika 30">
              <a:extLst>
                <a:ext uri="{FF2B5EF4-FFF2-40B4-BE49-F238E27FC236}">
                  <a16:creationId xmlns:a16="http://schemas.microsoft.com/office/drawing/2014/main" id="{880E9412-97B7-11E6-06C5-E26E4077C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15" name="obrazek" descr="obrazek">
              <a:extLst>
                <a:ext uri="{FF2B5EF4-FFF2-40B4-BE49-F238E27FC236}">
                  <a16:creationId xmlns:a16="http://schemas.microsoft.com/office/drawing/2014/main" id="{6327DD52-25AD-4BF3-F7ED-32E2F1C36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" name="Obraz 15">
            <a:extLst>
              <a:ext uri="{FF2B5EF4-FFF2-40B4-BE49-F238E27FC236}">
                <a16:creationId xmlns:a16="http://schemas.microsoft.com/office/drawing/2014/main" id="{967B8E19-C858-7A54-C2F9-D37AB9EF4A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" r="77629" b="9874"/>
          <a:stretch/>
        </p:blipFill>
        <p:spPr>
          <a:xfrm>
            <a:off x="10495375" y="369825"/>
            <a:ext cx="261762" cy="3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2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>
            <a:extLst>
              <a:ext uri="{FF2B5EF4-FFF2-40B4-BE49-F238E27FC236}">
                <a16:creationId xmlns:a16="http://schemas.microsoft.com/office/drawing/2014/main" id="{778CB586-F539-B343-842E-DFDA5B128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0471" y="1496044"/>
            <a:ext cx="8212113" cy="564804"/>
          </a:xfrm>
        </p:spPr>
        <p:txBody>
          <a:bodyPr>
            <a:noAutofit/>
          </a:bodyPr>
          <a:lstStyle/>
          <a:p>
            <a:r>
              <a:rPr lang="uk-UA" sz="2400" dirty="0"/>
              <a:t>База даних польських підприємців, зацікавлених у поверненні на український ринок</a:t>
            </a:r>
            <a:br>
              <a:rPr lang="pl-PL" sz="2400" dirty="0"/>
            </a:br>
            <a:br>
              <a:rPr lang="pl-PL" sz="1100" dirty="0"/>
            </a:br>
            <a:r>
              <a:rPr lang="uk-UA" sz="2400" dirty="0"/>
              <a:t>Діагностика проблем і потреб конкретних галузей і виробництва</a:t>
            </a:r>
            <a:br>
              <a:rPr lang="pl-PL" sz="2400" dirty="0"/>
            </a:br>
            <a:br>
              <a:rPr lang="pl-PL" sz="2400" dirty="0"/>
            </a:br>
            <a:endParaRPr lang="pl-PL" sz="2400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Перший крок</a:t>
            </a:r>
            <a:endParaRPr lang="pl-PL" dirty="0"/>
          </a:p>
        </p:txBody>
      </p:sp>
      <p:grpSp>
        <p:nvGrpSpPr>
          <p:cNvPr id="7" name="Grupa 6"/>
          <p:cNvGrpSpPr/>
          <p:nvPr/>
        </p:nvGrpSpPr>
        <p:grpSpPr>
          <a:xfrm>
            <a:off x="10560496" y="404664"/>
            <a:ext cx="1073798" cy="288870"/>
            <a:chOff x="7248128" y="2913465"/>
            <a:chExt cx="3522398" cy="947583"/>
          </a:xfrm>
        </p:grpSpPr>
        <p:pic>
          <p:nvPicPr>
            <p:cNvPr id="8" name="Grafika 30">
              <a:extLst>
                <a:ext uri="{FF2B5EF4-FFF2-40B4-BE49-F238E27FC236}">
                  <a16:creationId xmlns:a16="http://schemas.microsoft.com/office/drawing/2014/main" id="{E1EB95DC-FDF5-2603-65DA-CD0F9622E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12" name="obrazek" descr="obrazek"/>
            <p:cNvPicPr>
              <a:picLocks noChangeAspect="1"/>
            </p:cNvPicPr>
            <p:nvPr/>
          </p:nvPicPr>
          <p:blipFill rotWithShape="1">
            <a:blip r:embed="rId4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" name="Grafika 30">
            <a:extLst>
              <a:ext uri="{FF2B5EF4-FFF2-40B4-BE49-F238E27FC236}">
                <a16:creationId xmlns:a16="http://schemas.microsoft.com/office/drawing/2014/main" id="{791463C9-E5B3-7477-93F5-D482C5B6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405"/>
          <a:stretch/>
        </p:blipFill>
        <p:spPr>
          <a:xfrm>
            <a:off x="10560496" y="404664"/>
            <a:ext cx="221149" cy="28762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4747AF7-0F58-D0C3-E7A9-06589F68D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" r="77629" b="9874"/>
          <a:stretch/>
        </p:blipFill>
        <p:spPr>
          <a:xfrm>
            <a:off x="10495375" y="369825"/>
            <a:ext cx="261762" cy="3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9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>
            <a:extLst>
              <a:ext uri="{FF2B5EF4-FFF2-40B4-BE49-F238E27FC236}">
                <a16:creationId xmlns:a16="http://schemas.microsoft.com/office/drawing/2014/main" id="{778CB586-F539-B343-842E-DFDA5B128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0471" y="1496044"/>
            <a:ext cx="8212113" cy="564804"/>
          </a:xfrm>
        </p:spPr>
        <p:txBody>
          <a:bodyPr>
            <a:noAutofit/>
          </a:bodyPr>
          <a:lstStyle/>
          <a:p>
            <a:r>
              <a:rPr lang="uk-UA" sz="2400" dirty="0"/>
              <a:t>фінансова допомога</a:t>
            </a:r>
            <a:br>
              <a:rPr lang="pl-PL" sz="2400" dirty="0"/>
            </a:br>
            <a:br>
              <a:rPr lang="pl-PL" sz="2400" dirty="0"/>
            </a:br>
            <a:r>
              <a:rPr lang="uk-UA" sz="2400" dirty="0"/>
              <a:t>страхування</a:t>
            </a:r>
            <a:br>
              <a:rPr lang="pl-PL" sz="2400" dirty="0"/>
            </a:br>
            <a:br>
              <a:rPr lang="pl-PL" sz="2800" dirty="0"/>
            </a:br>
            <a:r>
              <a:rPr lang="uk-UA" sz="2400" dirty="0"/>
              <a:t>юридична допомога</a:t>
            </a:r>
            <a:br>
              <a:rPr lang="pl-PL" sz="2400" dirty="0"/>
            </a:br>
            <a:br>
              <a:rPr lang="pl-PL" sz="2800" dirty="0"/>
            </a:br>
            <a:r>
              <a:rPr lang="uk-UA" sz="2400" dirty="0"/>
              <a:t>організаційна підтримка</a:t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Напрямки підтримки підприємців</a:t>
            </a:r>
            <a:endParaRPr lang="pl-PL" dirty="0"/>
          </a:p>
        </p:txBody>
      </p:sp>
      <p:grpSp>
        <p:nvGrpSpPr>
          <p:cNvPr id="7" name="Grupa 6"/>
          <p:cNvGrpSpPr/>
          <p:nvPr/>
        </p:nvGrpSpPr>
        <p:grpSpPr>
          <a:xfrm>
            <a:off x="10560496" y="404664"/>
            <a:ext cx="1073798" cy="288870"/>
            <a:chOff x="7248128" y="2913465"/>
            <a:chExt cx="3522398" cy="947583"/>
          </a:xfrm>
        </p:grpSpPr>
        <p:pic>
          <p:nvPicPr>
            <p:cNvPr id="8" name="Grafika 30">
              <a:extLst>
                <a:ext uri="{FF2B5EF4-FFF2-40B4-BE49-F238E27FC236}">
                  <a16:creationId xmlns:a16="http://schemas.microsoft.com/office/drawing/2014/main" id="{E1EB95DC-FDF5-2603-65DA-CD0F9622E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12" name="obrazek" descr="obrazek"/>
            <p:cNvPicPr>
              <a:picLocks noChangeAspect="1"/>
            </p:cNvPicPr>
            <p:nvPr/>
          </p:nvPicPr>
          <p:blipFill rotWithShape="1">
            <a:blip r:embed="rId4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41E5B207-9229-E5EC-D6B0-A25CB3751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" r="77629" b="9874"/>
          <a:stretch/>
        </p:blipFill>
        <p:spPr>
          <a:xfrm>
            <a:off x="10495375" y="369825"/>
            <a:ext cx="261762" cy="3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40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>
            <a:extLst>
              <a:ext uri="{FF2B5EF4-FFF2-40B4-BE49-F238E27FC236}">
                <a16:creationId xmlns:a16="http://schemas.microsoft.com/office/drawing/2014/main" id="{778CB586-F539-B343-842E-DFDA5B128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0471" y="1496044"/>
            <a:ext cx="8788177" cy="564804"/>
          </a:xfrm>
        </p:spPr>
        <p:txBody>
          <a:bodyPr>
            <a:noAutofit/>
          </a:bodyPr>
          <a:lstStyle/>
          <a:p>
            <a:r>
              <a:rPr lang="uk-UA" sz="2400" dirty="0"/>
              <a:t>Передача бази даних польських підприємців українській стороні- уряду та бізнесу</a:t>
            </a:r>
            <a:br>
              <a:rPr lang="pl-PL" sz="2400" dirty="0"/>
            </a:br>
            <a:br>
              <a:rPr lang="pl-PL" sz="2400" b="0" dirty="0"/>
            </a:br>
            <a:br>
              <a:rPr lang="pl-PL" sz="1200" dirty="0"/>
            </a:br>
            <a:r>
              <a:rPr lang="uk-UA" sz="2400" dirty="0"/>
              <a:t>Широка інформаційна компанія</a:t>
            </a:r>
            <a:endParaRPr lang="pl-PL" sz="2400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Другий крок</a:t>
            </a:r>
            <a:endParaRPr lang="pl-PL" dirty="0"/>
          </a:p>
        </p:txBody>
      </p:sp>
      <p:grpSp>
        <p:nvGrpSpPr>
          <p:cNvPr id="7" name="Grupa 6"/>
          <p:cNvGrpSpPr/>
          <p:nvPr/>
        </p:nvGrpSpPr>
        <p:grpSpPr>
          <a:xfrm>
            <a:off x="10560496" y="404664"/>
            <a:ext cx="1073798" cy="288870"/>
            <a:chOff x="7248128" y="2913465"/>
            <a:chExt cx="3522398" cy="947583"/>
          </a:xfrm>
        </p:grpSpPr>
        <p:pic>
          <p:nvPicPr>
            <p:cNvPr id="8" name="Grafika 30">
              <a:extLst>
                <a:ext uri="{FF2B5EF4-FFF2-40B4-BE49-F238E27FC236}">
                  <a16:creationId xmlns:a16="http://schemas.microsoft.com/office/drawing/2014/main" id="{E1EB95DC-FDF5-2603-65DA-CD0F9622E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12" name="obrazek" descr="obrazek"/>
            <p:cNvPicPr>
              <a:picLocks noChangeAspect="1"/>
            </p:cNvPicPr>
            <p:nvPr/>
          </p:nvPicPr>
          <p:blipFill rotWithShape="1">
            <a:blip r:embed="rId4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389E66C8-84A6-6F4D-72AA-2B28FE0FAF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" r="77629" b="9874"/>
          <a:stretch/>
        </p:blipFill>
        <p:spPr>
          <a:xfrm>
            <a:off x="10495375" y="369825"/>
            <a:ext cx="261762" cy="3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4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B2D642-D5B9-1B4E-A9AA-0C6B1FCB7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672" y="1443106"/>
            <a:ext cx="8856983" cy="1518290"/>
          </a:xfrm>
        </p:spPr>
        <p:txBody>
          <a:bodyPr>
            <a:normAutofit/>
          </a:bodyPr>
          <a:lstStyle/>
          <a:p>
            <a:r>
              <a:rPr lang="uk-UA" sz="3600" dirty="0"/>
              <a:t>Галузі, які потребують найбільшої підтримки</a:t>
            </a:r>
            <a:endParaRPr lang="pl-PL" sz="3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89A51E-3698-D54C-A8B6-2320B8E54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9616" y="2708920"/>
            <a:ext cx="9217024" cy="1885301"/>
          </a:xfrm>
        </p:spPr>
        <p:txBody>
          <a:bodyPr numCol="2">
            <a:norm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/>
              <a:t>будівельна</a:t>
            </a:r>
            <a:endParaRPr lang="pl-PL" b="1" dirty="0"/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/>
              <a:t>медична та фармацевтична</a:t>
            </a:r>
            <a:endParaRPr lang="pl-PL" b="1" dirty="0"/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/>
              <a:t>транспортна і логістична</a:t>
            </a:r>
            <a:endParaRPr lang="pl-PL" b="1" dirty="0"/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/>
              <a:t>сільськогосподарська</a:t>
            </a:r>
            <a:endParaRPr lang="pl-PL" b="1" dirty="0"/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/>
              <a:t>споживча</a:t>
            </a:r>
            <a:r>
              <a:rPr lang="pl-PL" b="1" dirty="0"/>
              <a:t> i FMCG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/>
              <a:t>Автомобільна і транспортних засобів</a:t>
            </a:r>
            <a:endParaRPr lang="pl-PL" b="1" dirty="0"/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/>
              <a:t>механічна</a:t>
            </a:r>
            <a:endParaRPr lang="pl-PL" b="1" dirty="0"/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b="1" dirty="0"/>
              <a:t>IT / ICT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10560496" y="404664"/>
            <a:ext cx="1073798" cy="288870"/>
            <a:chOff x="7248128" y="2913465"/>
            <a:chExt cx="3522398" cy="947583"/>
          </a:xfrm>
        </p:grpSpPr>
        <p:pic>
          <p:nvPicPr>
            <p:cNvPr id="11" name="Grafika 30">
              <a:extLst>
                <a:ext uri="{FF2B5EF4-FFF2-40B4-BE49-F238E27FC236}">
                  <a16:creationId xmlns:a16="http://schemas.microsoft.com/office/drawing/2014/main" id="{E1EB95DC-FDF5-2603-65DA-CD0F9622E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12" name="obrazek" descr="obrazek"/>
            <p:cNvPicPr>
              <a:picLocks noChangeAspect="1"/>
            </p:cNvPicPr>
            <p:nvPr/>
          </p:nvPicPr>
          <p:blipFill rotWithShape="1">
            <a:blip r:embed="rId4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E0F7321-AE70-EBE8-A3BF-0CE2CA6A95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625"/>
          <a:stretch/>
        </p:blipFill>
        <p:spPr>
          <a:xfrm>
            <a:off x="10377507" y="214893"/>
            <a:ext cx="394551" cy="6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1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Терміни</a:t>
            </a:r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sz="half" idx="2"/>
          </p:nvPr>
        </p:nvSpPr>
        <p:spPr>
          <a:xfrm>
            <a:off x="2639616" y="3172564"/>
            <a:ext cx="3456384" cy="259717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dirty="0"/>
              <a:t>Набір</a:t>
            </a:r>
            <a:r>
              <a:rPr lang="pl-PL" sz="1800" dirty="0"/>
              <a:t>:  </a:t>
            </a:r>
            <a:br>
              <a:rPr lang="pl-PL" sz="1800" dirty="0"/>
            </a:br>
            <a:r>
              <a:rPr lang="uk-UA" sz="1800" b="1" dirty="0"/>
              <a:t>від</a:t>
            </a:r>
            <a:r>
              <a:rPr lang="pl-PL" sz="1800" b="1" dirty="0"/>
              <a:t> 09.06.2022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dirty="0"/>
              <a:t>Консультації з галузями</a:t>
            </a:r>
            <a:r>
              <a:rPr lang="pl-PL" sz="1800" dirty="0"/>
              <a:t>: </a:t>
            </a:r>
            <a:br>
              <a:rPr lang="pl-PL" sz="1800" dirty="0"/>
            </a:br>
            <a:r>
              <a:rPr lang="uk-UA" sz="1800" b="1" dirty="0"/>
              <a:t>від</a:t>
            </a:r>
            <a:r>
              <a:rPr lang="pl-PL" sz="1800" b="1" dirty="0"/>
              <a:t> 01.08.2022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660B011-FC8F-D242-A976-C1566DDC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6" y="764703"/>
            <a:ext cx="3312368" cy="1440161"/>
          </a:xfrm>
        </p:spPr>
        <p:txBody>
          <a:bodyPr>
            <a:normAutofit/>
          </a:bodyPr>
          <a:lstStyle/>
          <a:p>
            <a:r>
              <a:rPr lang="uk-UA" sz="2800"/>
              <a:t>Реєстраційна заява</a:t>
            </a:r>
            <a:endParaRPr lang="pl-PL" sz="2800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pasted-image.tiff">
            <a:extLst>
              <a:ext uri="{FF2B5EF4-FFF2-40B4-BE49-F238E27FC236}">
                <a16:creationId xmlns:a16="http://schemas.microsoft.com/office/drawing/2014/main" id="{AE02D651-8B1F-A748-B4F3-8F2CE307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046" y="1818372"/>
            <a:ext cx="6159634" cy="3542755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6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6753886" y="2060848"/>
            <a:ext cx="4765954" cy="2978721"/>
          </a:xfrm>
          <a:prstGeom prst="rect">
            <a:avLst/>
          </a:prstGeom>
          <a:solidFill>
            <a:srgbClr val="14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000"/>
              </a:spcBef>
              <a:defRPr/>
            </a:pPr>
            <a:endParaRPr lang="en-AU" dirty="0">
              <a:latin typeface="Montserrat Black" pitchFamily="2" charset="-18"/>
              <a:cs typeface="Poppins Light" panose="00000400000000000000" pitchFamily="2" charset="-18"/>
            </a:endParaRPr>
          </a:p>
        </p:txBody>
      </p:sp>
      <p:pic>
        <p:nvPicPr>
          <p:cNvPr id="13" name="Grafika 30">
            <a:extLst>
              <a:ext uri="{FF2B5EF4-FFF2-40B4-BE49-F238E27FC236}">
                <a16:creationId xmlns:a16="http://schemas.microsoft.com/office/drawing/2014/main" id="{E1EB95DC-FDF5-2603-65DA-CD0F9622E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r="-13850"/>
          <a:stretch/>
        </p:blipFill>
        <p:spPr>
          <a:xfrm>
            <a:off x="10560493" y="404665"/>
            <a:ext cx="1222535" cy="287625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940805" y="3341841"/>
            <a:ext cx="4392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600" dirty="0">
                <a:solidFill>
                  <a:schemeClr val="bg1"/>
                </a:solidFill>
                <a:latin typeface="Montserrat Black" pitchFamily="2" charset="-18"/>
                <a:cs typeface="Poppins Light" panose="00000400000000000000" pitchFamily="2" charset="-18"/>
              </a:rPr>
              <a:t>www.odbudowaukrainy.paih.gov.pl</a:t>
            </a:r>
            <a:endParaRPr lang="en-AU" sz="1600" dirty="0">
              <a:solidFill>
                <a:schemeClr val="bg1"/>
              </a:solidFill>
              <a:latin typeface="Montserrat Black" pitchFamily="2" charset="-18"/>
              <a:cs typeface="Poppins Light" panose="00000400000000000000" pitchFamily="2" charset="-18"/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7084821" y="2335813"/>
            <a:ext cx="811379" cy="218275"/>
            <a:chOff x="7248128" y="2913465"/>
            <a:chExt cx="3522398" cy="947583"/>
          </a:xfrm>
        </p:grpSpPr>
        <p:pic>
          <p:nvPicPr>
            <p:cNvPr id="19" name="Grafika 30">
              <a:extLst>
                <a:ext uri="{FF2B5EF4-FFF2-40B4-BE49-F238E27FC236}">
                  <a16:creationId xmlns:a16="http://schemas.microsoft.com/office/drawing/2014/main" id="{E1EB95DC-FDF5-2603-65DA-CD0F9622E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20" name="obrazek" descr="obrazek"/>
            <p:cNvPicPr>
              <a:picLocks noChangeAspect="1"/>
            </p:cNvPicPr>
            <p:nvPr/>
          </p:nvPicPr>
          <p:blipFill rotWithShape="1">
            <a:blip r:embed="rId5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FE5688F1-17A1-E73E-54DE-525D4EE64F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13" b="81113" l="3423" r="20266"/>
                    </a14:imgEffect>
                  </a14:imgLayer>
                </a14:imgProps>
              </a:ext>
            </a:extLst>
          </a:blip>
          <a:srcRect l="1318" r="77629" b="9874"/>
          <a:stretch/>
        </p:blipFill>
        <p:spPr>
          <a:xfrm>
            <a:off x="7011493" y="2304857"/>
            <a:ext cx="216164" cy="2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009" y="2774601"/>
            <a:ext cx="7268591" cy="1518290"/>
          </a:xfrm>
        </p:spPr>
        <p:txBody>
          <a:bodyPr>
            <a:noAutofit/>
          </a:bodyPr>
          <a:lstStyle/>
          <a:p>
            <a:pPr lvl="0"/>
            <a:r>
              <a:rPr lang="uk-UA" sz="4400" dirty="0"/>
              <a:t>Підготовка польських підприємців до відновлення експорту та відбудови України</a:t>
            </a:r>
            <a:br>
              <a:rPr lang="en-US" sz="4400" dirty="0"/>
            </a:br>
            <a:endParaRPr lang="pl-PL" sz="4400" dirty="0"/>
          </a:p>
        </p:txBody>
      </p:sp>
      <p:grpSp>
        <p:nvGrpSpPr>
          <p:cNvPr id="7" name="Grupa 6"/>
          <p:cNvGrpSpPr/>
          <p:nvPr/>
        </p:nvGrpSpPr>
        <p:grpSpPr>
          <a:xfrm>
            <a:off x="9336360" y="508923"/>
            <a:ext cx="1977223" cy="531906"/>
            <a:chOff x="7248128" y="2913465"/>
            <a:chExt cx="3522398" cy="947583"/>
          </a:xfrm>
        </p:grpSpPr>
        <p:pic>
          <p:nvPicPr>
            <p:cNvPr id="8" name="Grafika 30">
              <a:extLst>
                <a:ext uri="{FF2B5EF4-FFF2-40B4-BE49-F238E27FC236}">
                  <a16:creationId xmlns:a16="http://schemas.microsoft.com/office/drawing/2014/main" id="{E1EB95DC-FDF5-2603-65DA-CD0F9622E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405"/>
            <a:stretch/>
          </p:blipFill>
          <p:spPr>
            <a:xfrm>
              <a:off x="7248128" y="2913465"/>
              <a:ext cx="725440" cy="943498"/>
            </a:xfrm>
            <a:prstGeom prst="rect">
              <a:avLst/>
            </a:prstGeom>
          </p:spPr>
        </p:pic>
        <p:pic>
          <p:nvPicPr>
            <p:cNvPr id="9" name="obrazek" descr="obrazek"/>
            <p:cNvPicPr>
              <a:picLocks noChangeAspect="1"/>
            </p:cNvPicPr>
            <p:nvPr/>
          </p:nvPicPr>
          <p:blipFill rotWithShape="1">
            <a:blip r:embed="rId4"/>
            <a:srcRect l="20459"/>
            <a:stretch/>
          </p:blipFill>
          <p:spPr>
            <a:xfrm>
              <a:off x="7973568" y="2919661"/>
              <a:ext cx="2796958" cy="9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B5AF53B1-9245-746E-BC82-11C20A3FA8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527"/>
          <a:stretch/>
        </p:blipFill>
        <p:spPr>
          <a:xfrm>
            <a:off x="9002697" y="167335"/>
            <a:ext cx="717457" cy="12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2645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LSK" id="{184D7F73-7FEC-9244-B145-2EBBC464ABFD}" vid="{BC31432A-1D49-A94B-B6BA-6C1C7C3D03A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B35831BB1DD424D8C9DF48A61A458C4" ma:contentTypeVersion="14" ma:contentTypeDescription="Utwórz nowy dokument." ma:contentTypeScope="" ma:versionID="a5c12a5b8806d61cc795a122531799fc">
  <xsd:schema xmlns:xsd="http://www.w3.org/2001/XMLSchema" xmlns:xs="http://www.w3.org/2001/XMLSchema" xmlns:p="http://schemas.microsoft.com/office/2006/metadata/properties" xmlns:ns3="e1c03a36-4fe6-42f9-975f-4d4eaad83525" xmlns:ns4="cfa9a5b6-ac93-4320-947d-f8cb687e25fd" targetNamespace="http://schemas.microsoft.com/office/2006/metadata/properties" ma:root="true" ma:fieldsID="08819810d87cd132da5e06f98a3e2adb" ns3:_="" ns4:_="">
    <xsd:import namespace="e1c03a36-4fe6-42f9-975f-4d4eaad83525"/>
    <xsd:import namespace="cfa9a5b6-ac93-4320-947d-f8cb687e25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03a36-4fe6-42f9-975f-4d4eaad83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9a5b6-ac93-4320-947d-f8cb687e25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BC00CE-C0F0-4F4E-AC76-D3CEB2F0EC8F}">
  <ds:schemaRefs>
    <ds:schemaRef ds:uri="http://schemas.microsoft.com/office/2006/documentManagement/types"/>
    <ds:schemaRef ds:uri="http://purl.org/dc/terms/"/>
    <ds:schemaRef ds:uri="e1c03a36-4fe6-42f9-975f-4d4eaad8352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fa9a5b6-ac93-4320-947d-f8cb687e25fd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A4AA41-8D30-4205-8B02-92819A8885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0FE0C2-3670-425F-99D5-D71A520F04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c03a36-4fe6-42f9-975f-4d4eaad83525"/>
    <ds:schemaRef ds:uri="cfa9a5b6-ac93-4320-947d-f8cb687e25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3544</TotalTime>
  <Words>160</Words>
  <PresentationFormat>Panoramiczny</PresentationFormat>
  <Paragraphs>26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Calibri</vt:lpstr>
      <vt:lpstr>Montserrat</vt:lpstr>
      <vt:lpstr>Montserrat Black</vt:lpstr>
      <vt:lpstr>Wingdings</vt:lpstr>
      <vt:lpstr>1_Motyw pakietu Office</vt:lpstr>
      <vt:lpstr>Підготовка польських підприємців до відновлення експорту та відбудови України </vt:lpstr>
      <vt:lpstr>500-600 mld $</vt:lpstr>
      <vt:lpstr>Війна в Україні- обмеження експорту польських підприємців </vt:lpstr>
      <vt:lpstr>База даних польських підприємців, зацікавлених у поверненні на український ринок  Діагностика проблем і потреб конкретних галузей і виробництва  </vt:lpstr>
      <vt:lpstr>фінансова допомога  страхування  юридична допомога  організаційна підтримка </vt:lpstr>
      <vt:lpstr>Передача бази даних польських підприємців українській стороні- уряду та бізнесу   Широка інформаційна компанія</vt:lpstr>
      <vt:lpstr>Галузі, які потребують найбільшої підтримки</vt:lpstr>
      <vt:lpstr>Реєстраційна заява</vt:lpstr>
      <vt:lpstr>Підготовка польських підприємців до відновлення експорту та відбудови України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2022-03-31T12:53:41Z</dcterms:created>
  <dcterms:modified xsi:type="dcterms:W3CDTF">2022-06-10T05:44:12Z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0x0101002B35831BB1DD424D8C9DF48A61A458C4</vt:lpwstr>
  </property>
</Properties>
</file>